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99" r:id="rId3"/>
    <p:sldId id="301" r:id="rId4"/>
    <p:sldId id="297" r:id="rId5"/>
    <p:sldId id="292" r:id="rId6"/>
    <p:sldId id="294" r:id="rId7"/>
    <p:sldId id="298" r:id="rId8"/>
    <p:sldId id="295" r:id="rId9"/>
    <p:sldId id="259" r:id="rId10"/>
    <p:sldId id="286" r:id="rId11"/>
    <p:sldId id="287" r:id="rId12"/>
    <p:sldId id="290" r:id="rId13"/>
    <p:sldId id="288" r:id="rId14"/>
    <p:sldId id="296" r:id="rId15"/>
    <p:sldId id="291" r:id="rId16"/>
    <p:sldId id="300" r:id="rId17"/>
    <p:sldId id="285" r:id="rId1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hLPdmg75itTcYX+sbcufYSN19+U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DEEB"/>
    <a:srgbClr val="E0B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5792B07-FCF4-4BDC-8A2A-668FFC5A35FC}">
  <a:tblStyle styleId="{B5792B07-FCF4-4BDC-8A2A-668FFC5A35F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3DA1D16-582D-4EBB-9A12-E124F27551F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5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43" Type="http://schemas.openxmlformats.org/officeDocument/2006/relationships/viewProps" Target="viewProp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image" Target="../media/image36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image" Target="../media/image3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CAE06E-92C2-4C06-BF3A-52B93DAAB26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1299F370-8F4F-4F33-A4E1-473358808954}">
      <dgm:prSet phldrT="[Texte]"/>
      <dgm:spPr/>
      <dgm:t>
        <a:bodyPr/>
        <a:lstStyle/>
        <a:p>
          <a:r>
            <a:rPr lang="fr-FR" dirty="0"/>
            <a:t>Suivi</a:t>
          </a:r>
        </a:p>
      </dgm:t>
    </dgm:pt>
    <dgm:pt modelId="{42090F08-0ED5-4172-BD19-8D92CA6B307B}" type="parTrans" cxnId="{46DCAD65-445C-4E53-B2F7-7F694CFD2EBF}">
      <dgm:prSet/>
      <dgm:spPr/>
      <dgm:t>
        <a:bodyPr/>
        <a:lstStyle/>
        <a:p>
          <a:endParaRPr lang="fr-FR"/>
        </a:p>
      </dgm:t>
    </dgm:pt>
    <dgm:pt modelId="{DA714D92-467A-4E88-96CB-E9A146498479}" type="sibTrans" cxnId="{46DCAD65-445C-4E53-B2F7-7F694CFD2EBF}">
      <dgm:prSet/>
      <dgm:spPr/>
      <dgm:t>
        <a:bodyPr/>
        <a:lstStyle/>
        <a:p>
          <a:endParaRPr lang="fr-FR"/>
        </a:p>
      </dgm:t>
    </dgm:pt>
    <dgm:pt modelId="{825C9963-D4C5-493A-89A1-F1599707B9C0}">
      <dgm:prSet phldrT="[Texte]"/>
      <dgm:spPr/>
      <dgm:t>
        <a:bodyPr/>
        <a:lstStyle/>
        <a:p>
          <a:r>
            <a:rPr lang="fr-FR" dirty="0"/>
            <a:t>Épilepsie journal</a:t>
          </a:r>
        </a:p>
      </dgm:t>
    </dgm:pt>
    <dgm:pt modelId="{8D10C7CF-3A58-4768-91B0-3E3A3F4DB8BD}" type="parTrans" cxnId="{5D524831-44F2-418B-9B03-FC4F3B958FC8}">
      <dgm:prSet/>
      <dgm:spPr/>
      <dgm:t>
        <a:bodyPr/>
        <a:lstStyle/>
        <a:p>
          <a:endParaRPr lang="fr-FR"/>
        </a:p>
      </dgm:t>
    </dgm:pt>
    <dgm:pt modelId="{F8785707-01B5-4778-AB99-9F78B4E7EEDA}" type="sibTrans" cxnId="{5D524831-44F2-418B-9B03-FC4F3B958FC8}">
      <dgm:prSet/>
      <dgm:spPr/>
      <dgm:t>
        <a:bodyPr/>
        <a:lstStyle/>
        <a:p>
          <a:endParaRPr lang="fr-FR"/>
        </a:p>
      </dgm:t>
    </dgm:pt>
    <dgm:pt modelId="{88DA673C-B206-41E8-9B3C-96C4879E308C}">
      <dgm:prSet phldrT="[Texte]"/>
      <dgm:spPr/>
      <dgm:t>
        <a:bodyPr/>
        <a:lstStyle/>
        <a:p>
          <a:r>
            <a:rPr lang="fr-FR" dirty="0"/>
            <a:t>Fichier Excel</a:t>
          </a:r>
        </a:p>
      </dgm:t>
    </dgm:pt>
    <dgm:pt modelId="{E2650BB5-8A4B-4A7F-B2D0-69439965783D}" type="parTrans" cxnId="{8C5A28B5-9A98-49C5-8FF0-93A661A10F87}">
      <dgm:prSet/>
      <dgm:spPr/>
      <dgm:t>
        <a:bodyPr/>
        <a:lstStyle/>
        <a:p>
          <a:endParaRPr lang="fr-FR"/>
        </a:p>
      </dgm:t>
    </dgm:pt>
    <dgm:pt modelId="{7907F68B-DFF0-494C-AEE4-0F3877BFC3C0}" type="sibTrans" cxnId="{8C5A28B5-9A98-49C5-8FF0-93A661A10F87}">
      <dgm:prSet/>
      <dgm:spPr/>
      <dgm:t>
        <a:bodyPr/>
        <a:lstStyle/>
        <a:p>
          <a:endParaRPr lang="fr-FR"/>
        </a:p>
      </dgm:t>
    </dgm:pt>
    <dgm:pt modelId="{D869DAEC-6AC9-44A3-94AA-AF6DD96B97D8}">
      <dgm:prSet phldrT="[Texte]"/>
      <dgm:spPr/>
      <dgm:t>
        <a:bodyPr/>
        <a:lstStyle/>
        <a:p>
          <a:r>
            <a:rPr lang="fr-FR" dirty="0"/>
            <a:t>Prévention</a:t>
          </a:r>
        </a:p>
      </dgm:t>
    </dgm:pt>
    <dgm:pt modelId="{1B7AD2E7-ED9C-48E8-BD1B-2698749BB95D}" type="parTrans" cxnId="{008414CA-468D-4022-A25A-FD03938B7847}">
      <dgm:prSet/>
      <dgm:spPr/>
      <dgm:t>
        <a:bodyPr/>
        <a:lstStyle/>
        <a:p>
          <a:endParaRPr lang="fr-FR"/>
        </a:p>
      </dgm:t>
    </dgm:pt>
    <dgm:pt modelId="{28A0381A-8D7D-43D8-9B70-E4AAA38EF9EC}" type="sibTrans" cxnId="{008414CA-468D-4022-A25A-FD03938B7847}">
      <dgm:prSet/>
      <dgm:spPr/>
      <dgm:t>
        <a:bodyPr/>
        <a:lstStyle/>
        <a:p>
          <a:endParaRPr lang="fr-FR"/>
        </a:p>
      </dgm:t>
    </dgm:pt>
    <dgm:pt modelId="{F7B6A346-DC6D-410C-9465-B47437CE5EDD}">
      <dgm:prSet phldrT="[Texte]"/>
      <dgm:spPr/>
      <dgm:t>
        <a:bodyPr/>
        <a:lstStyle/>
        <a:p>
          <a:r>
            <a:rPr lang="fr-FR" dirty="0"/>
            <a:t>Lunettes polarisantes</a:t>
          </a:r>
        </a:p>
      </dgm:t>
    </dgm:pt>
    <dgm:pt modelId="{FA2D976E-AA73-4834-B0B3-571B47FC1787}" type="parTrans" cxnId="{82F6D487-CE18-4C17-B299-8A70147B15B6}">
      <dgm:prSet/>
      <dgm:spPr/>
      <dgm:t>
        <a:bodyPr/>
        <a:lstStyle/>
        <a:p>
          <a:endParaRPr lang="fr-FR"/>
        </a:p>
      </dgm:t>
    </dgm:pt>
    <dgm:pt modelId="{B145B924-8240-4866-8B20-DD85D8891595}" type="sibTrans" cxnId="{82F6D487-CE18-4C17-B299-8A70147B15B6}">
      <dgm:prSet/>
      <dgm:spPr/>
      <dgm:t>
        <a:bodyPr/>
        <a:lstStyle/>
        <a:p>
          <a:endParaRPr lang="fr-FR"/>
        </a:p>
      </dgm:t>
    </dgm:pt>
    <dgm:pt modelId="{DEEE6D38-E6B7-4894-BC36-0D6CAD4DB438}">
      <dgm:prSet phldrT="[Texte]"/>
      <dgm:spPr/>
      <dgm:t>
        <a:bodyPr/>
        <a:lstStyle/>
        <a:p>
          <a:r>
            <a:rPr lang="fr-FR" dirty="0"/>
            <a:t>Vêtements rafraichissants</a:t>
          </a:r>
        </a:p>
      </dgm:t>
    </dgm:pt>
    <dgm:pt modelId="{C153D1A4-DDE6-4CDC-ADF4-6DE48AF6E661}" type="parTrans" cxnId="{0AE5DDC9-110A-4DAC-B825-92AB0D75CC71}">
      <dgm:prSet/>
      <dgm:spPr/>
      <dgm:t>
        <a:bodyPr/>
        <a:lstStyle/>
        <a:p>
          <a:endParaRPr lang="fr-FR"/>
        </a:p>
      </dgm:t>
    </dgm:pt>
    <dgm:pt modelId="{1C6AA9FF-E4EF-4F80-B078-58A7EB9955A9}" type="sibTrans" cxnId="{0AE5DDC9-110A-4DAC-B825-92AB0D75CC71}">
      <dgm:prSet/>
      <dgm:spPr/>
      <dgm:t>
        <a:bodyPr/>
        <a:lstStyle/>
        <a:p>
          <a:endParaRPr lang="fr-FR"/>
        </a:p>
      </dgm:t>
    </dgm:pt>
    <dgm:pt modelId="{D49E57C1-94D8-4900-B5D8-3D5AB09C10A0}">
      <dgm:prSet phldrT="[Texte]"/>
      <dgm:spPr/>
      <dgm:t>
        <a:bodyPr/>
        <a:lstStyle/>
        <a:p>
          <a:r>
            <a:rPr lang="fr-FR" dirty="0"/>
            <a:t>Gestion</a:t>
          </a:r>
        </a:p>
      </dgm:t>
    </dgm:pt>
    <dgm:pt modelId="{9D0A8A14-92EA-441C-8172-202DA21E4AAD}" type="parTrans" cxnId="{E0311E2C-B28A-4A71-9B78-82B43306697C}">
      <dgm:prSet/>
      <dgm:spPr/>
      <dgm:t>
        <a:bodyPr/>
        <a:lstStyle/>
        <a:p>
          <a:endParaRPr lang="fr-FR"/>
        </a:p>
      </dgm:t>
    </dgm:pt>
    <dgm:pt modelId="{A547306B-1E80-4172-9F72-A4848DBF448F}" type="sibTrans" cxnId="{E0311E2C-B28A-4A71-9B78-82B43306697C}">
      <dgm:prSet/>
      <dgm:spPr/>
      <dgm:t>
        <a:bodyPr/>
        <a:lstStyle/>
        <a:p>
          <a:endParaRPr lang="fr-FR"/>
        </a:p>
      </dgm:t>
    </dgm:pt>
    <dgm:pt modelId="{C69483AF-1BC0-44A2-B453-D4341A5AB183}">
      <dgm:prSet phldrT="[Texte]"/>
      <dgm:spPr/>
      <dgm:t>
        <a:bodyPr/>
        <a:lstStyle/>
        <a:p>
          <a:r>
            <a:rPr lang="fr-FR" dirty="0"/>
            <a:t>Drap utilisable comme brancard de fortune</a:t>
          </a:r>
        </a:p>
      </dgm:t>
    </dgm:pt>
    <dgm:pt modelId="{893EB406-8283-4582-B5DE-1F720119C39A}" type="parTrans" cxnId="{4C60F876-F3E6-424A-88F9-643F724F1025}">
      <dgm:prSet/>
      <dgm:spPr/>
      <dgm:t>
        <a:bodyPr/>
        <a:lstStyle/>
        <a:p>
          <a:endParaRPr lang="fr-FR"/>
        </a:p>
      </dgm:t>
    </dgm:pt>
    <dgm:pt modelId="{115D74B1-FDD3-48AD-A518-64FB5CCDC65F}" type="sibTrans" cxnId="{4C60F876-F3E6-424A-88F9-643F724F1025}">
      <dgm:prSet/>
      <dgm:spPr/>
      <dgm:t>
        <a:bodyPr/>
        <a:lstStyle/>
        <a:p>
          <a:endParaRPr lang="fr-FR"/>
        </a:p>
      </dgm:t>
    </dgm:pt>
    <dgm:pt modelId="{C40C7A58-3F42-4FB5-A10B-5ED6356F2724}">
      <dgm:prSet phldrT="[Texte]"/>
      <dgm:spPr/>
      <dgm:t>
        <a:bodyPr/>
        <a:lstStyle/>
        <a:p>
          <a:r>
            <a:rPr lang="fr-FR" dirty="0"/>
            <a:t>Vidéos</a:t>
          </a:r>
        </a:p>
      </dgm:t>
    </dgm:pt>
    <dgm:pt modelId="{A90C5315-AC72-4468-901C-7B8A905FD1A6}" type="parTrans" cxnId="{DB4F8EFF-84B9-41ED-B593-15AA256BD462}">
      <dgm:prSet/>
      <dgm:spPr/>
      <dgm:t>
        <a:bodyPr/>
        <a:lstStyle/>
        <a:p>
          <a:endParaRPr lang="fr-FR"/>
        </a:p>
      </dgm:t>
    </dgm:pt>
    <dgm:pt modelId="{82764C86-694E-4921-969F-C33A501D0FF9}" type="sibTrans" cxnId="{DB4F8EFF-84B9-41ED-B593-15AA256BD462}">
      <dgm:prSet/>
      <dgm:spPr/>
      <dgm:t>
        <a:bodyPr/>
        <a:lstStyle/>
        <a:p>
          <a:endParaRPr lang="fr-FR"/>
        </a:p>
      </dgm:t>
    </dgm:pt>
    <dgm:pt modelId="{823B6058-2F15-4C97-846C-02C6423D7033}" type="pres">
      <dgm:prSet presAssocID="{5FCAE06E-92C2-4C06-BF3A-52B93DAAB267}" presName="Name0" presStyleCnt="0">
        <dgm:presLayoutVars>
          <dgm:dir/>
          <dgm:animLvl val="lvl"/>
          <dgm:resizeHandles val="exact"/>
        </dgm:presLayoutVars>
      </dgm:prSet>
      <dgm:spPr/>
    </dgm:pt>
    <dgm:pt modelId="{8D780F80-6177-4ED6-A909-E0C0DDF3430A}" type="pres">
      <dgm:prSet presAssocID="{1299F370-8F4F-4F33-A4E1-473358808954}" presName="composite" presStyleCnt="0"/>
      <dgm:spPr/>
    </dgm:pt>
    <dgm:pt modelId="{3C0DDEA9-256F-4E1F-8727-502035B80C6E}" type="pres">
      <dgm:prSet presAssocID="{1299F370-8F4F-4F33-A4E1-47335880895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75CFDC6-3C62-418F-B9B5-63BB4D3894FE}" type="pres">
      <dgm:prSet presAssocID="{1299F370-8F4F-4F33-A4E1-473358808954}" presName="desTx" presStyleLbl="alignAccFollowNode1" presStyleIdx="0" presStyleCnt="3">
        <dgm:presLayoutVars>
          <dgm:bulletEnabled val="1"/>
        </dgm:presLayoutVars>
      </dgm:prSet>
      <dgm:spPr/>
    </dgm:pt>
    <dgm:pt modelId="{3819CD47-7C43-4C5D-A4C1-2A27F9E5CB7A}" type="pres">
      <dgm:prSet presAssocID="{DA714D92-467A-4E88-96CB-E9A146498479}" presName="space" presStyleCnt="0"/>
      <dgm:spPr/>
    </dgm:pt>
    <dgm:pt modelId="{1B9AB81E-539A-4A00-A719-32BE06A6B8B8}" type="pres">
      <dgm:prSet presAssocID="{D869DAEC-6AC9-44A3-94AA-AF6DD96B97D8}" presName="composite" presStyleCnt="0"/>
      <dgm:spPr/>
    </dgm:pt>
    <dgm:pt modelId="{51094283-6512-4F22-98BD-ED1B489F1497}" type="pres">
      <dgm:prSet presAssocID="{D869DAEC-6AC9-44A3-94AA-AF6DD96B97D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BDF2E55-1373-4D87-92E0-27DB470B26F4}" type="pres">
      <dgm:prSet presAssocID="{D869DAEC-6AC9-44A3-94AA-AF6DD96B97D8}" presName="desTx" presStyleLbl="alignAccFollowNode1" presStyleIdx="1" presStyleCnt="3">
        <dgm:presLayoutVars>
          <dgm:bulletEnabled val="1"/>
        </dgm:presLayoutVars>
      </dgm:prSet>
      <dgm:spPr/>
    </dgm:pt>
    <dgm:pt modelId="{2C6060DB-8F6C-4E6A-B67E-56BFD6B32466}" type="pres">
      <dgm:prSet presAssocID="{28A0381A-8D7D-43D8-9B70-E4AAA38EF9EC}" presName="space" presStyleCnt="0"/>
      <dgm:spPr/>
    </dgm:pt>
    <dgm:pt modelId="{5DADEE2C-6788-4E58-9763-3680E3BB6707}" type="pres">
      <dgm:prSet presAssocID="{D49E57C1-94D8-4900-B5D8-3D5AB09C10A0}" presName="composite" presStyleCnt="0"/>
      <dgm:spPr/>
    </dgm:pt>
    <dgm:pt modelId="{68911D5F-D46A-4CB5-B803-30A9326ED4F9}" type="pres">
      <dgm:prSet presAssocID="{D49E57C1-94D8-4900-B5D8-3D5AB09C10A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FC4FE577-30A1-407C-B142-4281F7DB5AC2}" type="pres">
      <dgm:prSet presAssocID="{D49E57C1-94D8-4900-B5D8-3D5AB09C10A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F94D216-8A2F-41D7-9F70-5C5F3634C486}" type="presOf" srcId="{825C9963-D4C5-493A-89A1-F1599707B9C0}" destId="{075CFDC6-3C62-418F-B9B5-63BB4D3894FE}" srcOrd="0" destOrd="0" presId="urn:microsoft.com/office/officeart/2005/8/layout/hList1"/>
    <dgm:cxn modelId="{E0311E2C-B28A-4A71-9B78-82B43306697C}" srcId="{5FCAE06E-92C2-4C06-BF3A-52B93DAAB267}" destId="{D49E57C1-94D8-4900-B5D8-3D5AB09C10A0}" srcOrd="2" destOrd="0" parTransId="{9D0A8A14-92EA-441C-8172-202DA21E4AAD}" sibTransId="{A547306B-1E80-4172-9F72-A4848DBF448F}"/>
    <dgm:cxn modelId="{C4F6912E-56C8-426C-9623-16C0EA473AC3}" type="presOf" srcId="{88DA673C-B206-41E8-9B3C-96C4879E308C}" destId="{075CFDC6-3C62-418F-B9B5-63BB4D3894FE}" srcOrd="0" destOrd="1" presId="urn:microsoft.com/office/officeart/2005/8/layout/hList1"/>
    <dgm:cxn modelId="{5D524831-44F2-418B-9B03-FC4F3B958FC8}" srcId="{1299F370-8F4F-4F33-A4E1-473358808954}" destId="{825C9963-D4C5-493A-89A1-F1599707B9C0}" srcOrd="0" destOrd="0" parTransId="{8D10C7CF-3A58-4768-91B0-3E3A3F4DB8BD}" sibTransId="{F8785707-01B5-4778-AB99-9F78B4E7EEDA}"/>
    <dgm:cxn modelId="{413C9434-0B0C-4CCF-88C7-151FB30F0BFF}" type="presOf" srcId="{D869DAEC-6AC9-44A3-94AA-AF6DD96B97D8}" destId="{51094283-6512-4F22-98BD-ED1B489F1497}" srcOrd="0" destOrd="0" presId="urn:microsoft.com/office/officeart/2005/8/layout/hList1"/>
    <dgm:cxn modelId="{804AFD36-3F96-4803-B228-9371D9376A58}" type="presOf" srcId="{C69483AF-1BC0-44A2-B453-D4341A5AB183}" destId="{FC4FE577-30A1-407C-B142-4281F7DB5AC2}" srcOrd="0" destOrd="0" presId="urn:microsoft.com/office/officeart/2005/8/layout/hList1"/>
    <dgm:cxn modelId="{FEC41D3F-6D08-43E3-98EB-FEDCEAADD69E}" type="presOf" srcId="{1299F370-8F4F-4F33-A4E1-473358808954}" destId="{3C0DDEA9-256F-4E1F-8727-502035B80C6E}" srcOrd="0" destOrd="0" presId="urn:microsoft.com/office/officeart/2005/8/layout/hList1"/>
    <dgm:cxn modelId="{46DCAD65-445C-4E53-B2F7-7F694CFD2EBF}" srcId="{5FCAE06E-92C2-4C06-BF3A-52B93DAAB267}" destId="{1299F370-8F4F-4F33-A4E1-473358808954}" srcOrd="0" destOrd="0" parTransId="{42090F08-0ED5-4172-BD19-8D92CA6B307B}" sibTransId="{DA714D92-467A-4E88-96CB-E9A146498479}"/>
    <dgm:cxn modelId="{83A9A04E-B38D-42DF-A9EF-1B994F1D8724}" type="presOf" srcId="{D49E57C1-94D8-4900-B5D8-3D5AB09C10A0}" destId="{68911D5F-D46A-4CB5-B803-30A9326ED4F9}" srcOrd="0" destOrd="0" presId="urn:microsoft.com/office/officeart/2005/8/layout/hList1"/>
    <dgm:cxn modelId="{4C60F876-F3E6-424A-88F9-643F724F1025}" srcId="{D49E57C1-94D8-4900-B5D8-3D5AB09C10A0}" destId="{C69483AF-1BC0-44A2-B453-D4341A5AB183}" srcOrd="0" destOrd="0" parTransId="{893EB406-8283-4582-B5DE-1F720119C39A}" sibTransId="{115D74B1-FDD3-48AD-A518-64FB5CCDC65F}"/>
    <dgm:cxn modelId="{82F6D487-CE18-4C17-B299-8A70147B15B6}" srcId="{D869DAEC-6AC9-44A3-94AA-AF6DD96B97D8}" destId="{F7B6A346-DC6D-410C-9465-B47437CE5EDD}" srcOrd="0" destOrd="0" parTransId="{FA2D976E-AA73-4834-B0B3-571B47FC1787}" sibTransId="{B145B924-8240-4866-8B20-DD85D8891595}"/>
    <dgm:cxn modelId="{DED240AA-6903-4686-928D-214F825D0010}" type="presOf" srcId="{C40C7A58-3F42-4FB5-A10B-5ED6356F2724}" destId="{075CFDC6-3C62-418F-B9B5-63BB4D3894FE}" srcOrd="0" destOrd="2" presId="urn:microsoft.com/office/officeart/2005/8/layout/hList1"/>
    <dgm:cxn modelId="{8C5A28B5-9A98-49C5-8FF0-93A661A10F87}" srcId="{1299F370-8F4F-4F33-A4E1-473358808954}" destId="{88DA673C-B206-41E8-9B3C-96C4879E308C}" srcOrd="1" destOrd="0" parTransId="{E2650BB5-8A4B-4A7F-B2D0-69439965783D}" sibTransId="{7907F68B-DFF0-494C-AEE4-0F3877BFC3C0}"/>
    <dgm:cxn modelId="{0AE5DDC9-110A-4DAC-B825-92AB0D75CC71}" srcId="{D869DAEC-6AC9-44A3-94AA-AF6DD96B97D8}" destId="{DEEE6D38-E6B7-4894-BC36-0D6CAD4DB438}" srcOrd="1" destOrd="0" parTransId="{C153D1A4-DDE6-4CDC-ADF4-6DE48AF6E661}" sibTransId="{1C6AA9FF-E4EF-4F80-B078-58A7EB9955A9}"/>
    <dgm:cxn modelId="{008414CA-468D-4022-A25A-FD03938B7847}" srcId="{5FCAE06E-92C2-4C06-BF3A-52B93DAAB267}" destId="{D869DAEC-6AC9-44A3-94AA-AF6DD96B97D8}" srcOrd="1" destOrd="0" parTransId="{1B7AD2E7-ED9C-48E8-BD1B-2698749BB95D}" sibTransId="{28A0381A-8D7D-43D8-9B70-E4AAA38EF9EC}"/>
    <dgm:cxn modelId="{758B00CE-D6F6-4316-B20C-1AE7FE90D173}" type="presOf" srcId="{DEEE6D38-E6B7-4894-BC36-0D6CAD4DB438}" destId="{CBDF2E55-1373-4D87-92E0-27DB470B26F4}" srcOrd="0" destOrd="1" presId="urn:microsoft.com/office/officeart/2005/8/layout/hList1"/>
    <dgm:cxn modelId="{2BAB7ED5-F7F5-41C7-919E-7D1F0B969B22}" type="presOf" srcId="{F7B6A346-DC6D-410C-9465-B47437CE5EDD}" destId="{CBDF2E55-1373-4D87-92E0-27DB470B26F4}" srcOrd="0" destOrd="0" presId="urn:microsoft.com/office/officeart/2005/8/layout/hList1"/>
    <dgm:cxn modelId="{183680E1-7BAE-4B8F-A207-C0665EA14A0B}" type="presOf" srcId="{5FCAE06E-92C2-4C06-BF3A-52B93DAAB267}" destId="{823B6058-2F15-4C97-846C-02C6423D7033}" srcOrd="0" destOrd="0" presId="urn:microsoft.com/office/officeart/2005/8/layout/hList1"/>
    <dgm:cxn modelId="{DB4F8EFF-84B9-41ED-B593-15AA256BD462}" srcId="{1299F370-8F4F-4F33-A4E1-473358808954}" destId="{C40C7A58-3F42-4FB5-A10B-5ED6356F2724}" srcOrd="2" destOrd="0" parTransId="{A90C5315-AC72-4468-901C-7B8A905FD1A6}" sibTransId="{82764C86-694E-4921-969F-C33A501D0FF9}"/>
    <dgm:cxn modelId="{08CE7C83-F89F-4599-ADC0-88BB0DCEDBD3}" type="presParOf" srcId="{823B6058-2F15-4C97-846C-02C6423D7033}" destId="{8D780F80-6177-4ED6-A909-E0C0DDF3430A}" srcOrd="0" destOrd="0" presId="urn:microsoft.com/office/officeart/2005/8/layout/hList1"/>
    <dgm:cxn modelId="{C96FDF8F-A744-4BF9-B53C-FE9032451E93}" type="presParOf" srcId="{8D780F80-6177-4ED6-A909-E0C0DDF3430A}" destId="{3C0DDEA9-256F-4E1F-8727-502035B80C6E}" srcOrd="0" destOrd="0" presId="urn:microsoft.com/office/officeart/2005/8/layout/hList1"/>
    <dgm:cxn modelId="{3B6F981C-52EA-4F35-A3D9-5AF821608EBE}" type="presParOf" srcId="{8D780F80-6177-4ED6-A909-E0C0DDF3430A}" destId="{075CFDC6-3C62-418F-B9B5-63BB4D3894FE}" srcOrd="1" destOrd="0" presId="urn:microsoft.com/office/officeart/2005/8/layout/hList1"/>
    <dgm:cxn modelId="{568B786F-4991-495C-B45F-0B6930710576}" type="presParOf" srcId="{823B6058-2F15-4C97-846C-02C6423D7033}" destId="{3819CD47-7C43-4C5D-A4C1-2A27F9E5CB7A}" srcOrd="1" destOrd="0" presId="urn:microsoft.com/office/officeart/2005/8/layout/hList1"/>
    <dgm:cxn modelId="{452C114E-188C-438A-A251-17586E32CA78}" type="presParOf" srcId="{823B6058-2F15-4C97-846C-02C6423D7033}" destId="{1B9AB81E-539A-4A00-A719-32BE06A6B8B8}" srcOrd="2" destOrd="0" presId="urn:microsoft.com/office/officeart/2005/8/layout/hList1"/>
    <dgm:cxn modelId="{B7396292-48E3-43C9-85CA-D9231CF25ECF}" type="presParOf" srcId="{1B9AB81E-539A-4A00-A719-32BE06A6B8B8}" destId="{51094283-6512-4F22-98BD-ED1B489F1497}" srcOrd="0" destOrd="0" presId="urn:microsoft.com/office/officeart/2005/8/layout/hList1"/>
    <dgm:cxn modelId="{14E19624-973B-406C-91D9-6E22F1416CF7}" type="presParOf" srcId="{1B9AB81E-539A-4A00-A719-32BE06A6B8B8}" destId="{CBDF2E55-1373-4D87-92E0-27DB470B26F4}" srcOrd="1" destOrd="0" presId="urn:microsoft.com/office/officeart/2005/8/layout/hList1"/>
    <dgm:cxn modelId="{978CFB01-B677-4807-B60B-3A1747B693CE}" type="presParOf" srcId="{823B6058-2F15-4C97-846C-02C6423D7033}" destId="{2C6060DB-8F6C-4E6A-B67E-56BFD6B32466}" srcOrd="3" destOrd="0" presId="urn:microsoft.com/office/officeart/2005/8/layout/hList1"/>
    <dgm:cxn modelId="{034B00E8-5070-4F1D-9C28-7BA585F59792}" type="presParOf" srcId="{823B6058-2F15-4C97-846C-02C6423D7033}" destId="{5DADEE2C-6788-4E58-9763-3680E3BB6707}" srcOrd="4" destOrd="0" presId="urn:microsoft.com/office/officeart/2005/8/layout/hList1"/>
    <dgm:cxn modelId="{468E6388-A7F9-4B05-932F-71C9F9F144EC}" type="presParOf" srcId="{5DADEE2C-6788-4E58-9763-3680E3BB6707}" destId="{68911D5F-D46A-4CB5-B803-30A9326ED4F9}" srcOrd="0" destOrd="0" presId="urn:microsoft.com/office/officeart/2005/8/layout/hList1"/>
    <dgm:cxn modelId="{02DD17CB-D809-44D0-92CD-4634805E31E8}" type="presParOf" srcId="{5DADEE2C-6788-4E58-9763-3680E3BB6707}" destId="{FC4FE577-30A1-407C-B142-4281F7DB5AC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DE5435-57F7-444F-A4CA-B481C510B3B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609E1685-E836-46EB-9758-02F6507935F2}">
      <dgm:prSet phldrT="[Texte]"/>
      <dgm:spPr/>
      <dgm:t>
        <a:bodyPr/>
        <a:lstStyle/>
        <a:p>
          <a:r>
            <a:rPr lang="fr-FR" dirty="0"/>
            <a:t>Prévention</a:t>
          </a:r>
        </a:p>
      </dgm:t>
    </dgm:pt>
    <dgm:pt modelId="{284C2283-2157-4752-B69E-AFE83B5C1832}" type="parTrans" cxnId="{FD1BD840-FAC4-439F-BC41-33FB5A44109C}">
      <dgm:prSet/>
      <dgm:spPr/>
      <dgm:t>
        <a:bodyPr/>
        <a:lstStyle/>
        <a:p>
          <a:endParaRPr lang="fr-FR"/>
        </a:p>
      </dgm:t>
    </dgm:pt>
    <dgm:pt modelId="{AB4A0763-E10E-41E5-95C3-DFA53FDF60FA}" type="sibTrans" cxnId="{FD1BD840-FAC4-439F-BC41-33FB5A44109C}">
      <dgm:prSet/>
      <dgm:spPr/>
      <dgm:t>
        <a:bodyPr/>
        <a:lstStyle/>
        <a:p>
          <a:endParaRPr lang="fr-FR"/>
        </a:p>
      </dgm:t>
    </dgm:pt>
    <dgm:pt modelId="{2CBAEE81-BAAD-4C92-BFDB-C016EBF9A812}">
      <dgm:prSet phldrT="[Texte]"/>
      <dgm:spPr/>
      <dgm:t>
        <a:bodyPr/>
        <a:lstStyle/>
        <a:p>
          <a:r>
            <a:rPr lang="fr-FR" dirty="0"/>
            <a:t>Oreillers anti-étouffement</a:t>
          </a:r>
        </a:p>
      </dgm:t>
    </dgm:pt>
    <dgm:pt modelId="{7E7F8FDB-22BF-46F3-841C-47E8D3041515}" type="parTrans" cxnId="{6F4AA91C-4C8D-44A1-AEDE-7DAFF2B4500E}">
      <dgm:prSet/>
      <dgm:spPr/>
      <dgm:t>
        <a:bodyPr/>
        <a:lstStyle/>
        <a:p>
          <a:endParaRPr lang="fr-FR"/>
        </a:p>
      </dgm:t>
    </dgm:pt>
    <dgm:pt modelId="{8A77D47D-F133-4394-9D82-15DC6C0B86BE}" type="sibTrans" cxnId="{6F4AA91C-4C8D-44A1-AEDE-7DAFF2B4500E}">
      <dgm:prSet/>
      <dgm:spPr/>
      <dgm:t>
        <a:bodyPr/>
        <a:lstStyle/>
        <a:p>
          <a:endParaRPr lang="fr-FR"/>
        </a:p>
      </dgm:t>
    </dgm:pt>
    <dgm:pt modelId="{02FC9CC8-6CE0-4CD4-A0D5-10ECF3E219B9}">
      <dgm:prSet phldrT="[Texte]"/>
      <dgm:spPr/>
      <dgm:t>
        <a:bodyPr/>
        <a:lstStyle/>
        <a:p>
          <a:r>
            <a:rPr lang="fr-FR" dirty="0"/>
            <a:t>Détection</a:t>
          </a:r>
        </a:p>
      </dgm:t>
    </dgm:pt>
    <dgm:pt modelId="{0198D522-7D7C-46A2-8A01-D7F09C009648}" type="parTrans" cxnId="{A8C52103-34E5-4809-A0CB-A90CB5AE508E}">
      <dgm:prSet/>
      <dgm:spPr/>
      <dgm:t>
        <a:bodyPr/>
        <a:lstStyle/>
        <a:p>
          <a:endParaRPr lang="fr-FR"/>
        </a:p>
      </dgm:t>
    </dgm:pt>
    <dgm:pt modelId="{AFE90EB0-2F4F-4866-905A-B315C86A564D}" type="sibTrans" cxnId="{A8C52103-34E5-4809-A0CB-A90CB5AE508E}">
      <dgm:prSet/>
      <dgm:spPr/>
      <dgm:t>
        <a:bodyPr/>
        <a:lstStyle/>
        <a:p>
          <a:endParaRPr lang="fr-FR"/>
        </a:p>
      </dgm:t>
    </dgm:pt>
    <dgm:pt modelId="{AF9A1AC2-861C-4101-B4A4-3F3B3D8C75A0}">
      <dgm:prSet phldrT="[Texte]"/>
      <dgm:spPr/>
      <dgm:t>
        <a:bodyPr/>
        <a:lstStyle/>
        <a:p>
          <a:r>
            <a:rPr lang="fr-FR" dirty="0"/>
            <a:t>Matelas EMFIT</a:t>
          </a:r>
        </a:p>
      </dgm:t>
    </dgm:pt>
    <dgm:pt modelId="{42A34D86-4593-4C29-9D8D-68314DC04879}" type="parTrans" cxnId="{9F32D40B-4DC2-43EB-8C14-446A32EA2762}">
      <dgm:prSet/>
      <dgm:spPr/>
      <dgm:t>
        <a:bodyPr/>
        <a:lstStyle/>
        <a:p>
          <a:endParaRPr lang="fr-FR"/>
        </a:p>
      </dgm:t>
    </dgm:pt>
    <dgm:pt modelId="{E3776849-3C59-4F6E-891D-CADD6BC7229A}" type="sibTrans" cxnId="{9F32D40B-4DC2-43EB-8C14-446A32EA2762}">
      <dgm:prSet/>
      <dgm:spPr/>
      <dgm:t>
        <a:bodyPr/>
        <a:lstStyle/>
        <a:p>
          <a:endParaRPr lang="fr-FR"/>
        </a:p>
      </dgm:t>
    </dgm:pt>
    <dgm:pt modelId="{BB97EEE3-A8E8-48D9-8EDD-D40173C996DE}">
      <dgm:prSet phldrT="[Texte]"/>
      <dgm:spPr/>
      <dgm:t>
        <a:bodyPr/>
        <a:lstStyle/>
        <a:p>
          <a:r>
            <a:rPr lang="fr-FR" dirty="0"/>
            <a:t>Bracelet </a:t>
          </a:r>
          <a:r>
            <a:rPr lang="fr-FR" dirty="0" err="1"/>
            <a:t>NightWatch</a:t>
          </a:r>
          <a:endParaRPr lang="fr-FR" dirty="0"/>
        </a:p>
      </dgm:t>
    </dgm:pt>
    <dgm:pt modelId="{00F0D3E6-0981-4FF9-A425-5ECC238F79F9}" type="parTrans" cxnId="{CD4000FB-9813-43EB-83D2-7FB99A596CA4}">
      <dgm:prSet/>
      <dgm:spPr/>
      <dgm:t>
        <a:bodyPr/>
        <a:lstStyle/>
        <a:p>
          <a:endParaRPr lang="fr-FR"/>
        </a:p>
      </dgm:t>
    </dgm:pt>
    <dgm:pt modelId="{0F078166-AA78-4CE5-8E2D-05E80F1AF1E1}" type="sibTrans" cxnId="{CD4000FB-9813-43EB-83D2-7FB99A596CA4}">
      <dgm:prSet/>
      <dgm:spPr/>
      <dgm:t>
        <a:bodyPr/>
        <a:lstStyle/>
        <a:p>
          <a:endParaRPr lang="fr-FR"/>
        </a:p>
      </dgm:t>
    </dgm:pt>
    <dgm:pt modelId="{FE962568-CF21-46A7-A8C6-E01690B57FCD}" type="pres">
      <dgm:prSet presAssocID="{42DE5435-57F7-444F-A4CA-B481C510B3B9}" presName="Name0" presStyleCnt="0">
        <dgm:presLayoutVars>
          <dgm:dir/>
          <dgm:animLvl val="lvl"/>
          <dgm:resizeHandles val="exact"/>
        </dgm:presLayoutVars>
      </dgm:prSet>
      <dgm:spPr/>
    </dgm:pt>
    <dgm:pt modelId="{4FACDE05-80F6-4134-BFCD-7C3AA9E8E547}" type="pres">
      <dgm:prSet presAssocID="{609E1685-E836-46EB-9758-02F6507935F2}" presName="linNode" presStyleCnt="0"/>
      <dgm:spPr/>
    </dgm:pt>
    <dgm:pt modelId="{BDBB1443-4DB8-4390-8B13-CAE2A07A22A1}" type="pres">
      <dgm:prSet presAssocID="{609E1685-E836-46EB-9758-02F6507935F2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C2CEDFE7-C26A-40BF-ADFF-A11EC70E72D0}" type="pres">
      <dgm:prSet presAssocID="{609E1685-E836-46EB-9758-02F6507935F2}" presName="descendantText" presStyleLbl="alignAccFollowNode1" presStyleIdx="0" presStyleCnt="2">
        <dgm:presLayoutVars>
          <dgm:bulletEnabled val="1"/>
        </dgm:presLayoutVars>
      </dgm:prSet>
      <dgm:spPr/>
    </dgm:pt>
    <dgm:pt modelId="{BB721D41-B31A-4019-8DB8-9A89D103F9EC}" type="pres">
      <dgm:prSet presAssocID="{AB4A0763-E10E-41E5-95C3-DFA53FDF60FA}" presName="sp" presStyleCnt="0"/>
      <dgm:spPr/>
    </dgm:pt>
    <dgm:pt modelId="{E37AA598-C04E-4BFB-B34B-D0E8A939C527}" type="pres">
      <dgm:prSet presAssocID="{02FC9CC8-6CE0-4CD4-A0D5-10ECF3E219B9}" presName="linNode" presStyleCnt="0"/>
      <dgm:spPr/>
    </dgm:pt>
    <dgm:pt modelId="{BB0E60B7-B42A-40D8-9AE1-31B644D56D51}" type="pres">
      <dgm:prSet presAssocID="{02FC9CC8-6CE0-4CD4-A0D5-10ECF3E219B9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78B3A829-338B-4922-818B-8EF45367F0F4}" type="pres">
      <dgm:prSet presAssocID="{02FC9CC8-6CE0-4CD4-A0D5-10ECF3E219B9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A8C52103-34E5-4809-A0CB-A90CB5AE508E}" srcId="{42DE5435-57F7-444F-A4CA-B481C510B3B9}" destId="{02FC9CC8-6CE0-4CD4-A0D5-10ECF3E219B9}" srcOrd="1" destOrd="0" parTransId="{0198D522-7D7C-46A2-8A01-D7F09C009648}" sibTransId="{AFE90EB0-2F4F-4866-905A-B315C86A564D}"/>
    <dgm:cxn modelId="{9F32D40B-4DC2-43EB-8C14-446A32EA2762}" srcId="{02FC9CC8-6CE0-4CD4-A0D5-10ECF3E219B9}" destId="{AF9A1AC2-861C-4101-B4A4-3F3B3D8C75A0}" srcOrd="0" destOrd="0" parTransId="{42A34D86-4593-4C29-9D8D-68314DC04879}" sibTransId="{E3776849-3C59-4F6E-891D-CADD6BC7229A}"/>
    <dgm:cxn modelId="{6F4AA91C-4C8D-44A1-AEDE-7DAFF2B4500E}" srcId="{609E1685-E836-46EB-9758-02F6507935F2}" destId="{2CBAEE81-BAAD-4C92-BFDB-C016EBF9A812}" srcOrd="0" destOrd="0" parTransId="{7E7F8FDB-22BF-46F3-841C-47E8D3041515}" sibTransId="{8A77D47D-F133-4394-9D82-15DC6C0B86BE}"/>
    <dgm:cxn modelId="{7AA61837-E886-41CA-8623-29EC5834FF19}" type="presOf" srcId="{2CBAEE81-BAAD-4C92-BFDB-C016EBF9A812}" destId="{C2CEDFE7-C26A-40BF-ADFF-A11EC70E72D0}" srcOrd="0" destOrd="0" presId="urn:microsoft.com/office/officeart/2005/8/layout/vList5"/>
    <dgm:cxn modelId="{DB1F9240-A147-41B2-BDC2-0998C9BEE24E}" type="presOf" srcId="{02FC9CC8-6CE0-4CD4-A0D5-10ECF3E219B9}" destId="{BB0E60B7-B42A-40D8-9AE1-31B644D56D51}" srcOrd="0" destOrd="0" presId="urn:microsoft.com/office/officeart/2005/8/layout/vList5"/>
    <dgm:cxn modelId="{FD1BD840-FAC4-439F-BC41-33FB5A44109C}" srcId="{42DE5435-57F7-444F-A4CA-B481C510B3B9}" destId="{609E1685-E836-46EB-9758-02F6507935F2}" srcOrd="0" destOrd="0" parTransId="{284C2283-2157-4752-B69E-AFE83B5C1832}" sibTransId="{AB4A0763-E10E-41E5-95C3-DFA53FDF60FA}"/>
    <dgm:cxn modelId="{F31BE779-4147-46E0-8287-1E1DC0C4A79E}" type="presOf" srcId="{42DE5435-57F7-444F-A4CA-B481C510B3B9}" destId="{FE962568-CF21-46A7-A8C6-E01690B57FCD}" srcOrd="0" destOrd="0" presId="urn:microsoft.com/office/officeart/2005/8/layout/vList5"/>
    <dgm:cxn modelId="{AC8047CC-9BE9-4A52-B71E-708C4AB0DDFC}" type="presOf" srcId="{BB97EEE3-A8E8-48D9-8EDD-D40173C996DE}" destId="{78B3A829-338B-4922-818B-8EF45367F0F4}" srcOrd="0" destOrd="1" presId="urn:microsoft.com/office/officeart/2005/8/layout/vList5"/>
    <dgm:cxn modelId="{F60950CC-4E58-4CF0-93F4-E36A038F5B1B}" type="presOf" srcId="{AF9A1AC2-861C-4101-B4A4-3F3B3D8C75A0}" destId="{78B3A829-338B-4922-818B-8EF45367F0F4}" srcOrd="0" destOrd="0" presId="urn:microsoft.com/office/officeart/2005/8/layout/vList5"/>
    <dgm:cxn modelId="{CD4000FB-9813-43EB-83D2-7FB99A596CA4}" srcId="{02FC9CC8-6CE0-4CD4-A0D5-10ECF3E219B9}" destId="{BB97EEE3-A8E8-48D9-8EDD-D40173C996DE}" srcOrd="1" destOrd="0" parTransId="{00F0D3E6-0981-4FF9-A425-5ECC238F79F9}" sibTransId="{0F078166-AA78-4CE5-8E2D-05E80F1AF1E1}"/>
    <dgm:cxn modelId="{CC53ECFB-3A68-437C-B3C5-22E9D88BC6B4}" type="presOf" srcId="{609E1685-E836-46EB-9758-02F6507935F2}" destId="{BDBB1443-4DB8-4390-8B13-CAE2A07A22A1}" srcOrd="0" destOrd="0" presId="urn:microsoft.com/office/officeart/2005/8/layout/vList5"/>
    <dgm:cxn modelId="{9D39359B-E2B0-4076-A304-9CB87F22C8B4}" type="presParOf" srcId="{FE962568-CF21-46A7-A8C6-E01690B57FCD}" destId="{4FACDE05-80F6-4134-BFCD-7C3AA9E8E547}" srcOrd="0" destOrd="0" presId="urn:microsoft.com/office/officeart/2005/8/layout/vList5"/>
    <dgm:cxn modelId="{519AD483-3907-4490-A6CD-9236F96B2AFA}" type="presParOf" srcId="{4FACDE05-80F6-4134-BFCD-7C3AA9E8E547}" destId="{BDBB1443-4DB8-4390-8B13-CAE2A07A22A1}" srcOrd="0" destOrd="0" presId="urn:microsoft.com/office/officeart/2005/8/layout/vList5"/>
    <dgm:cxn modelId="{69562CAF-72B4-441A-933A-6336C7277281}" type="presParOf" srcId="{4FACDE05-80F6-4134-BFCD-7C3AA9E8E547}" destId="{C2CEDFE7-C26A-40BF-ADFF-A11EC70E72D0}" srcOrd="1" destOrd="0" presId="urn:microsoft.com/office/officeart/2005/8/layout/vList5"/>
    <dgm:cxn modelId="{F8F8F357-B13A-4DAF-8F47-07DD7CB46FC8}" type="presParOf" srcId="{FE962568-CF21-46A7-A8C6-E01690B57FCD}" destId="{BB721D41-B31A-4019-8DB8-9A89D103F9EC}" srcOrd="1" destOrd="0" presId="urn:microsoft.com/office/officeart/2005/8/layout/vList5"/>
    <dgm:cxn modelId="{40B18398-D3B4-4C44-A378-A9521038D53C}" type="presParOf" srcId="{FE962568-CF21-46A7-A8C6-E01690B57FCD}" destId="{E37AA598-C04E-4BFB-B34B-D0E8A939C527}" srcOrd="2" destOrd="0" presId="urn:microsoft.com/office/officeart/2005/8/layout/vList5"/>
    <dgm:cxn modelId="{43652E30-D1C3-4497-BE96-3CF3EA34A5AF}" type="presParOf" srcId="{E37AA598-C04E-4BFB-B34B-D0E8A939C527}" destId="{BB0E60B7-B42A-40D8-9AE1-31B644D56D51}" srcOrd="0" destOrd="0" presId="urn:microsoft.com/office/officeart/2005/8/layout/vList5"/>
    <dgm:cxn modelId="{2E7BCEC2-1BC4-468A-A139-C6BEB26399EC}" type="presParOf" srcId="{E37AA598-C04E-4BFB-B34B-D0E8A939C527}" destId="{78B3A829-338B-4922-818B-8EF45367F0F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9F6165-0B39-4DDB-899E-2AB8812C7F3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A5505C4-2BFE-4AD7-8A81-E165B1699884}">
      <dgm:prSet phldrT="[Texte]"/>
      <dgm:spPr/>
      <dgm:t>
        <a:bodyPr/>
        <a:lstStyle/>
        <a:p>
          <a:r>
            <a:rPr lang="fr-FR" dirty="0"/>
            <a:t>Pour eux !</a:t>
          </a:r>
        </a:p>
      </dgm:t>
    </dgm:pt>
    <dgm:pt modelId="{7F187F11-F070-4F84-85C1-E645C181D9FC}" type="parTrans" cxnId="{9AA6DF57-E938-4055-8A95-DA625C53A68C}">
      <dgm:prSet/>
      <dgm:spPr/>
      <dgm:t>
        <a:bodyPr/>
        <a:lstStyle/>
        <a:p>
          <a:endParaRPr lang="fr-FR"/>
        </a:p>
      </dgm:t>
    </dgm:pt>
    <dgm:pt modelId="{D935D71E-F915-4D94-960C-94EDE6924A1D}" type="sibTrans" cxnId="{9AA6DF57-E938-4055-8A95-DA625C53A68C}">
      <dgm:prSet/>
      <dgm:spPr/>
      <dgm:t>
        <a:bodyPr/>
        <a:lstStyle/>
        <a:p>
          <a:endParaRPr lang="fr-FR"/>
        </a:p>
      </dgm:t>
    </dgm:pt>
    <dgm:pt modelId="{B300C2D0-D11E-4A8B-96D6-E54B323DD0A6}">
      <dgm:prSet phldrT="[Texte]"/>
      <dgm:spPr/>
      <dgm:t>
        <a:bodyPr/>
        <a:lstStyle/>
        <a:p>
          <a:r>
            <a:rPr lang="fr-FR" dirty="0"/>
            <a:t>La mélatonine* pour aider à l’endormissement (prépa magistrale, </a:t>
          </a:r>
          <a:r>
            <a:rPr lang="fr-FR" dirty="0" err="1"/>
            <a:t>Slényto</a:t>
          </a:r>
          <a:r>
            <a:rPr lang="fr-FR" dirty="0"/>
            <a:t>)</a:t>
          </a:r>
        </a:p>
      </dgm:t>
    </dgm:pt>
    <dgm:pt modelId="{8BE6F7FE-F64D-4638-952F-2B32E71DA5E3}" type="parTrans" cxnId="{C88D6625-FB8C-49F2-99FD-D115984480D4}">
      <dgm:prSet/>
      <dgm:spPr/>
      <dgm:t>
        <a:bodyPr/>
        <a:lstStyle/>
        <a:p>
          <a:endParaRPr lang="fr-FR"/>
        </a:p>
      </dgm:t>
    </dgm:pt>
    <dgm:pt modelId="{6D8B39F0-B32C-44EE-9340-C9F695F0EDFD}" type="sibTrans" cxnId="{C88D6625-FB8C-49F2-99FD-D115984480D4}">
      <dgm:prSet/>
      <dgm:spPr/>
      <dgm:t>
        <a:bodyPr/>
        <a:lstStyle/>
        <a:p>
          <a:endParaRPr lang="fr-FR"/>
        </a:p>
      </dgm:t>
    </dgm:pt>
    <dgm:pt modelId="{BCB73392-AAFF-4A59-B92C-11EC6AAC9E2F}">
      <dgm:prSet phldrT="[Texte]"/>
      <dgm:spPr/>
      <dgm:t>
        <a:bodyPr/>
        <a:lstStyle/>
        <a:p>
          <a:endParaRPr lang="fr-FR" dirty="0"/>
        </a:p>
      </dgm:t>
    </dgm:pt>
    <dgm:pt modelId="{D756D49F-11F2-4F4D-93E8-EC27A4BD8B39}" type="parTrans" cxnId="{57073853-9190-40C2-8F1F-EA0C63118FD6}">
      <dgm:prSet/>
      <dgm:spPr/>
      <dgm:t>
        <a:bodyPr/>
        <a:lstStyle/>
        <a:p>
          <a:endParaRPr lang="fr-FR"/>
        </a:p>
      </dgm:t>
    </dgm:pt>
    <dgm:pt modelId="{1326E2EB-B487-4339-B2C3-A64BA59CFE04}" type="sibTrans" cxnId="{57073853-9190-40C2-8F1F-EA0C63118FD6}">
      <dgm:prSet/>
      <dgm:spPr/>
      <dgm:t>
        <a:bodyPr/>
        <a:lstStyle/>
        <a:p>
          <a:endParaRPr lang="fr-FR"/>
        </a:p>
      </dgm:t>
    </dgm:pt>
    <dgm:pt modelId="{7B24BE1E-83E7-4B46-9779-303CADA78927}">
      <dgm:prSet phldrT="[Texte]"/>
      <dgm:spPr/>
      <dgm:t>
        <a:bodyPr/>
        <a:lstStyle/>
        <a:p>
          <a:r>
            <a:rPr lang="fr-FR" dirty="0"/>
            <a:t>Les lits adaptés pour la sécurité / le sentiment de protection / la facilité d’accès</a:t>
          </a:r>
        </a:p>
      </dgm:t>
    </dgm:pt>
    <dgm:pt modelId="{9DE3D3B8-974D-4BF4-B81C-3A06B56F6F69}" type="parTrans" cxnId="{CF5BD4DC-29B4-4E47-B061-AA3CB7EC225E}">
      <dgm:prSet/>
      <dgm:spPr/>
      <dgm:t>
        <a:bodyPr/>
        <a:lstStyle/>
        <a:p>
          <a:endParaRPr lang="fr-FR"/>
        </a:p>
      </dgm:t>
    </dgm:pt>
    <dgm:pt modelId="{440B1F5C-B794-437F-AE10-FD7801D2A58D}" type="sibTrans" cxnId="{CF5BD4DC-29B4-4E47-B061-AA3CB7EC225E}">
      <dgm:prSet/>
      <dgm:spPr/>
      <dgm:t>
        <a:bodyPr/>
        <a:lstStyle/>
        <a:p>
          <a:endParaRPr lang="fr-FR"/>
        </a:p>
      </dgm:t>
    </dgm:pt>
    <dgm:pt modelId="{995396CC-D514-4C53-9C21-0E24D77F0B96}" type="pres">
      <dgm:prSet presAssocID="{389F6165-0B39-4DDB-899E-2AB8812C7F39}" presName="linear" presStyleCnt="0">
        <dgm:presLayoutVars>
          <dgm:dir/>
          <dgm:animLvl val="lvl"/>
          <dgm:resizeHandles val="exact"/>
        </dgm:presLayoutVars>
      </dgm:prSet>
      <dgm:spPr/>
    </dgm:pt>
    <dgm:pt modelId="{2C8844E6-F3B0-4784-93DD-582A65C9E4A3}" type="pres">
      <dgm:prSet presAssocID="{CA5505C4-2BFE-4AD7-8A81-E165B1699884}" presName="parentLin" presStyleCnt="0"/>
      <dgm:spPr/>
    </dgm:pt>
    <dgm:pt modelId="{ED08E603-119F-46FE-A498-A54D326048D7}" type="pres">
      <dgm:prSet presAssocID="{CA5505C4-2BFE-4AD7-8A81-E165B1699884}" presName="parentLeftMargin" presStyleLbl="node1" presStyleIdx="0" presStyleCnt="1"/>
      <dgm:spPr/>
    </dgm:pt>
    <dgm:pt modelId="{E8A8569A-C17B-4723-B90F-09CACFBA1CA7}" type="pres">
      <dgm:prSet presAssocID="{CA5505C4-2BFE-4AD7-8A81-E165B169988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8768979-ACF2-428B-A796-3CF7FCA315BE}" type="pres">
      <dgm:prSet presAssocID="{CA5505C4-2BFE-4AD7-8A81-E165B1699884}" presName="negativeSpace" presStyleCnt="0"/>
      <dgm:spPr/>
    </dgm:pt>
    <dgm:pt modelId="{30D65950-2191-41A8-AE07-62122521ED64}" type="pres">
      <dgm:prSet presAssocID="{CA5505C4-2BFE-4AD7-8A81-E165B1699884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6A672816-8B00-4752-8CFA-AF3BCD25A9B2}" type="presOf" srcId="{CA5505C4-2BFE-4AD7-8A81-E165B1699884}" destId="{E8A8569A-C17B-4723-B90F-09CACFBA1CA7}" srcOrd="1" destOrd="0" presId="urn:microsoft.com/office/officeart/2005/8/layout/list1"/>
    <dgm:cxn modelId="{D848E517-79E8-403A-8C67-E802DA23F46D}" type="presOf" srcId="{B300C2D0-D11E-4A8B-96D6-E54B323DD0A6}" destId="{30D65950-2191-41A8-AE07-62122521ED64}" srcOrd="0" destOrd="0" presId="urn:microsoft.com/office/officeart/2005/8/layout/list1"/>
    <dgm:cxn modelId="{C88D6625-FB8C-49F2-99FD-D115984480D4}" srcId="{CA5505C4-2BFE-4AD7-8A81-E165B1699884}" destId="{B300C2D0-D11E-4A8B-96D6-E54B323DD0A6}" srcOrd="0" destOrd="0" parTransId="{8BE6F7FE-F64D-4638-952F-2B32E71DA5E3}" sibTransId="{6D8B39F0-B32C-44EE-9340-C9F695F0EDFD}"/>
    <dgm:cxn modelId="{302F195C-EBEA-4E41-8B28-88F70099EE0D}" type="presOf" srcId="{BCB73392-AAFF-4A59-B92C-11EC6AAC9E2F}" destId="{30D65950-2191-41A8-AE07-62122521ED64}" srcOrd="0" destOrd="2" presId="urn:microsoft.com/office/officeart/2005/8/layout/list1"/>
    <dgm:cxn modelId="{57073853-9190-40C2-8F1F-EA0C63118FD6}" srcId="{CA5505C4-2BFE-4AD7-8A81-E165B1699884}" destId="{BCB73392-AAFF-4A59-B92C-11EC6AAC9E2F}" srcOrd="2" destOrd="0" parTransId="{D756D49F-11F2-4F4D-93E8-EC27A4BD8B39}" sibTransId="{1326E2EB-B487-4339-B2C3-A64BA59CFE04}"/>
    <dgm:cxn modelId="{DA37B174-F4C4-4C48-89D3-3C27EF40115A}" type="presOf" srcId="{7B24BE1E-83E7-4B46-9779-303CADA78927}" destId="{30D65950-2191-41A8-AE07-62122521ED64}" srcOrd="0" destOrd="1" presId="urn:microsoft.com/office/officeart/2005/8/layout/list1"/>
    <dgm:cxn modelId="{9AA6DF57-E938-4055-8A95-DA625C53A68C}" srcId="{389F6165-0B39-4DDB-899E-2AB8812C7F39}" destId="{CA5505C4-2BFE-4AD7-8A81-E165B1699884}" srcOrd="0" destOrd="0" parTransId="{7F187F11-F070-4F84-85C1-E645C181D9FC}" sibTransId="{D935D71E-F915-4D94-960C-94EDE6924A1D}"/>
    <dgm:cxn modelId="{2A515A7E-402E-4D64-86DA-86DFA7EC9758}" type="presOf" srcId="{CA5505C4-2BFE-4AD7-8A81-E165B1699884}" destId="{ED08E603-119F-46FE-A498-A54D326048D7}" srcOrd="0" destOrd="0" presId="urn:microsoft.com/office/officeart/2005/8/layout/list1"/>
    <dgm:cxn modelId="{81699EDB-4E02-46DD-83C8-99F28A82901E}" type="presOf" srcId="{389F6165-0B39-4DDB-899E-2AB8812C7F39}" destId="{995396CC-D514-4C53-9C21-0E24D77F0B96}" srcOrd="0" destOrd="0" presId="urn:microsoft.com/office/officeart/2005/8/layout/list1"/>
    <dgm:cxn modelId="{CF5BD4DC-29B4-4E47-B061-AA3CB7EC225E}" srcId="{CA5505C4-2BFE-4AD7-8A81-E165B1699884}" destId="{7B24BE1E-83E7-4B46-9779-303CADA78927}" srcOrd="1" destOrd="0" parTransId="{9DE3D3B8-974D-4BF4-B81C-3A06B56F6F69}" sibTransId="{440B1F5C-B794-437F-AE10-FD7801D2A58D}"/>
    <dgm:cxn modelId="{CD01B249-8CA6-49AA-B907-84C2A9FC206B}" type="presParOf" srcId="{995396CC-D514-4C53-9C21-0E24D77F0B96}" destId="{2C8844E6-F3B0-4784-93DD-582A65C9E4A3}" srcOrd="0" destOrd="0" presId="urn:microsoft.com/office/officeart/2005/8/layout/list1"/>
    <dgm:cxn modelId="{25AF9ABA-DD81-4D78-BF19-3F1F80242851}" type="presParOf" srcId="{2C8844E6-F3B0-4784-93DD-582A65C9E4A3}" destId="{ED08E603-119F-46FE-A498-A54D326048D7}" srcOrd="0" destOrd="0" presId="urn:microsoft.com/office/officeart/2005/8/layout/list1"/>
    <dgm:cxn modelId="{14990FCD-9C9A-4187-9F03-0B08E6A722CA}" type="presParOf" srcId="{2C8844E6-F3B0-4784-93DD-582A65C9E4A3}" destId="{E8A8569A-C17B-4723-B90F-09CACFBA1CA7}" srcOrd="1" destOrd="0" presId="urn:microsoft.com/office/officeart/2005/8/layout/list1"/>
    <dgm:cxn modelId="{C7E06967-50ED-44C8-93D3-0C4DA672C7B8}" type="presParOf" srcId="{995396CC-D514-4C53-9C21-0E24D77F0B96}" destId="{48768979-ACF2-428B-A796-3CF7FCA315BE}" srcOrd="1" destOrd="0" presId="urn:microsoft.com/office/officeart/2005/8/layout/list1"/>
    <dgm:cxn modelId="{F2CCF46A-F6B8-4FF0-B7CF-77781A08AAB1}" type="presParOf" srcId="{995396CC-D514-4C53-9C21-0E24D77F0B96}" destId="{30D65950-2191-41A8-AE07-62122521ED6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9F6165-0B39-4DDB-899E-2AB8812C7F3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A5505C4-2BFE-4AD7-8A81-E165B1699884}">
      <dgm:prSet phldrT="[Texte]"/>
      <dgm:spPr/>
      <dgm:t>
        <a:bodyPr/>
        <a:lstStyle/>
        <a:p>
          <a:r>
            <a:rPr lang="fr-FR" dirty="0"/>
            <a:t>Pour nous !</a:t>
          </a:r>
        </a:p>
      </dgm:t>
    </dgm:pt>
    <dgm:pt modelId="{7F187F11-F070-4F84-85C1-E645C181D9FC}" type="parTrans" cxnId="{9AA6DF57-E938-4055-8A95-DA625C53A68C}">
      <dgm:prSet/>
      <dgm:spPr/>
      <dgm:t>
        <a:bodyPr/>
        <a:lstStyle/>
        <a:p>
          <a:endParaRPr lang="fr-FR"/>
        </a:p>
      </dgm:t>
    </dgm:pt>
    <dgm:pt modelId="{D935D71E-F915-4D94-960C-94EDE6924A1D}" type="sibTrans" cxnId="{9AA6DF57-E938-4055-8A95-DA625C53A68C}">
      <dgm:prSet/>
      <dgm:spPr/>
      <dgm:t>
        <a:bodyPr/>
        <a:lstStyle/>
        <a:p>
          <a:endParaRPr lang="fr-FR"/>
        </a:p>
      </dgm:t>
    </dgm:pt>
    <dgm:pt modelId="{B300C2D0-D11E-4A8B-96D6-E54B323DD0A6}">
      <dgm:prSet phldrT="[Texte]"/>
      <dgm:spPr/>
      <dgm:t>
        <a:bodyPr/>
        <a:lstStyle/>
        <a:p>
          <a:r>
            <a:rPr lang="fr-FR" dirty="0"/>
            <a:t>C’est primordial, on doit durer !</a:t>
          </a:r>
        </a:p>
      </dgm:t>
    </dgm:pt>
    <dgm:pt modelId="{8BE6F7FE-F64D-4638-952F-2B32E71DA5E3}" type="parTrans" cxnId="{C88D6625-FB8C-49F2-99FD-D115984480D4}">
      <dgm:prSet/>
      <dgm:spPr/>
      <dgm:t>
        <a:bodyPr/>
        <a:lstStyle/>
        <a:p>
          <a:endParaRPr lang="fr-FR"/>
        </a:p>
      </dgm:t>
    </dgm:pt>
    <dgm:pt modelId="{6D8B39F0-B32C-44EE-9340-C9F695F0EDFD}" type="sibTrans" cxnId="{C88D6625-FB8C-49F2-99FD-D115984480D4}">
      <dgm:prSet/>
      <dgm:spPr/>
      <dgm:t>
        <a:bodyPr/>
        <a:lstStyle/>
        <a:p>
          <a:endParaRPr lang="fr-FR"/>
        </a:p>
      </dgm:t>
    </dgm:pt>
    <dgm:pt modelId="{7B24BE1E-83E7-4B46-9779-303CADA78927}">
      <dgm:prSet phldrT="[Texte]"/>
      <dgm:spPr/>
      <dgm:t>
        <a:bodyPr/>
        <a:lstStyle/>
        <a:p>
          <a:r>
            <a:rPr lang="fr-FR" dirty="0"/>
            <a:t>Se faciliter la vie avec un babyphone </a:t>
          </a:r>
          <a:r>
            <a:rPr lang="fr-FR" dirty="0" err="1"/>
            <a:t>visio</a:t>
          </a:r>
          <a:r>
            <a:rPr lang="fr-FR" dirty="0"/>
            <a:t> ou autre</a:t>
          </a:r>
        </a:p>
      </dgm:t>
    </dgm:pt>
    <dgm:pt modelId="{9DE3D3B8-974D-4BF4-B81C-3A06B56F6F69}" type="parTrans" cxnId="{CF5BD4DC-29B4-4E47-B061-AA3CB7EC225E}">
      <dgm:prSet/>
      <dgm:spPr/>
      <dgm:t>
        <a:bodyPr/>
        <a:lstStyle/>
        <a:p>
          <a:endParaRPr lang="fr-FR"/>
        </a:p>
      </dgm:t>
    </dgm:pt>
    <dgm:pt modelId="{440B1F5C-B794-437F-AE10-FD7801D2A58D}" type="sibTrans" cxnId="{CF5BD4DC-29B4-4E47-B061-AA3CB7EC225E}">
      <dgm:prSet/>
      <dgm:spPr/>
      <dgm:t>
        <a:bodyPr/>
        <a:lstStyle/>
        <a:p>
          <a:endParaRPr lang="fr-FR"/>
        </a:p>
      </dgm:t>
    </dgm:pt>
    <dgm:pt modelId="{76A6947E-63D7-4ED6-B320-6A518BC17CE5}">
      <dgm:prSet phldrT="[Texte]"/>
      <dgm:spPr/>
      <dgm:t>
        <a:bodyPr/>
        <a:lstStyle/>
        <a:p>
          <a:r>
            <a:rPr lang="fr-FR" dirty="0"/>
            <a:t>Aide familiale confier Loulou à quelqu’un pour la nuit !!!</a:t>
          </a:r>
        </a:p>
      </dgm:t>
    </dgm:pt>
    <dgm:pt modelId="{56A77AE1-DCF4-4968-9011-62CC2C788306}" type="parTrans" cxnId="{781C0A45-0703-42D4-89C8-1F58BDD29BED}">
      <dgm:prSet/>
      <dgm:spPr/>
      <dgm:t>
        <a:bodyPr/>
        <a:lstStyle/>
        <a:p>
          <a:endParaRPr lang="fr-FR"/>
        </a:p>
      </dgm:t>
    </dgm:pt>
    <dgm:pt modelId="{45B3FE4D-CAC6-41B0-82C7-36A4A4C513EF}" type="sibTrans" cxnId="{781C0A45-0703-42D4-89C8-1F58BDD29BED}">
      <dgm:prSet/>
      <dgm:spPr/>
      <dgm:t>
        <a:bodyPr/>
        <a:lstStyle/>
        <a:p>
          <a:endParaRPr lang="fr-FR"/>
        </a:p>
      </dgm:t>
    </dgm:pt>
    <dgm:pt modelId="{E3E569E9-C0BB-4DFB-AE9E-0B04A03C1503}">
      <dgm:prSet phldrT="[Texte]"/>
      <dgm:spPr/>
      <dgm:t>
        <a:bodyPr/>
        <a:lstStyle/>
        <a:p>
          <a:r>
            <a:rPr lang="fr-FR" dirty="0"/>
            <a:t>Cohérence cardiaque pour se (r)endormir !</a:t>
          </a:r>
        </a:p>
      </dgm:t>
    </dgm:pt>
    <dgm:pt modelId="{85AC07DE-6F89-4789-901E-AED8AD25682F}" type="parTrans" cxnId="{A581D8E9-3245-48AA-8D1D-E64FE72A1108}">
      <dgm:prSet/>
      <dgm:spPr/>
      <dgm:t>
        <a:bodyPr/>
        <a:lstStyle/>
        <a:p>
          <a:endParaRPr lang="fr-FR"/>
        </a:p>
      </dgm:t>
    </dgm:pt>
    <dgm:pt modelId="{2511F0B4-C35C-4D02-8648-B958528D94E7}" type="sibTrans" cxnId="{A581D8E9-3245-48AA-8D1D-E64FE72A1108}">
      <dgm:prSet/>
      <dgm:spPr/>
      <dgm:t>
        <a:bodyPr/>
        <a:lstStyle/>
        <a:p>
          <a:endParaRPr lang="fr-FR"/>
        </a:p>
      </dgm:t>
    </dgm:pt>
    <dgm:pt modelId="{995396CC-D514-4C53-9C21-0E24D77F0B96}" type="pres">
      <dgm:prSet presAssocID="{389F6165-0B39-4DDB-899E-2AB8812C7F39}" presName="linear" presStyleCnt="0">
        <dgm:presLayoutVars>
          <dgm:dir/>
          <dgm:animLvl val="lvl"/>
          <dgm:resizeHandles val="exact"/>
        </dgm:presLayoutVars>
      </dgm:prSet>
      <dgm:spPr/>
    </dgm:pt>
    <dgm:pt modelId="{2C8844E6-F3B0-4784-93DD-582A65C9E4A3}" type="pres">
      <dgm:prSet presAssocID="{CA5505C4-2BFE-4AD7-8A81-E165B1699884}" presName="parentLin" presStyleCnt="0"/>
      <dgm:spPr/>
    </dgm:pt>
    <dgm:pt modelId="{ED08E603-119F-46FE-A498-A54D326048D7}" type="pres">
      <dgm:prSet presAssocID="{CA5505C4-2BFE-4AD7-8A81-E165B1699884}" presName="parentLeftMargin" presStyleLbl="node1" presStyleIdx="0" presStyleCnt="1"/>
      <dgm:spPr/>
    </dgm:pt>
    <dgm:pt modelId="{E8A8569A-C17B-4723-B90F-09CACFBA1CA7}" type="pres">
      <dgm:prSet presAssocID="{CA5505C4-2BFE-4AD7-8A81-E165B169988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48768979-ACF2-428B-A796-3CF7FCA315BE}" type="pres">
      <dgm:prSet presAssocID="{CA5505C4-2BFE-4AD7-8A81-E165B1699884}" presName="negativeSpace" presStyleCnt="0"/>
      <dgm:spPr/>
    </dgm:pt>
    <dgm:pt modelId="{30D65950-2191-41A8-AE07-62122521ED64}" type="pres">
      <dgm:prSet presAssocID="{CA5505C4-2BFE-4AD7-8A81-E165B1699884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6A672816-8B00-4752-8CFA-AF3BCD25A9B2}" type="presOf" srcId="{CA5505C4-2BFE-4AD7-8A81-E165B1699884}" destId="{E8A8569A-C17B-4723-B90F-09CACFBA1CA7}" srcOrd="1" destOrd="0" presId="urn:microsoft.com/office/officeart/2005/8/layout/list1"/>
    <dgm:cxn modelId="{D848E517-79E8-403A-8C67-E802DA23F46D}" type="presOf" srcId="{B300C2D0-D11E-4A8B-96D6-E54B323DD0A6}" destId="{30D65950-2191-41A8-AE07-62122521ED64}" srcOrd="0" destOrd="0" presId="urn:microsoft.com/office/officeart/2005/8/layout/list1"/>
    <dgm:cxn modelId="{C88D6625-FB8C-49F2-99FD-D115984480D4}" srcId="{CA5505C4-2BFE-4AD7-8A81-E165B1699884}" destId="{B300C2D0-D11E-4A8B-96D6-E54B323DD0A6}" srcOrd="0" destOrd="0" parTransId="{8BE6F7FE-F64D-4638-952F-2B32E71DA5E3}" sibTransId="{6D8B39F0-B32C-44EE-9340-C9F695F0EDFD}"/>
    <dgm:cxn modelId="{8195CD31-A5F0-464F-B669-5D68BB7B43CD}" type="presOf" srcId="{E3E569E9-C0BB-4DFB-AE9E-0B04A03C1503}" destId="{30D65950-2191-41A8-AE07-62122521ED64}" srcOrd="0" destOrd="2" presId="urn:microsoft.com/office/officeart/2005/8/layout/list1"/>
    <dgm:cxn modelId="{781C0A45-0703-42D4-89C8-1F58BDD29BED}" srcId="{CA5505C4-2BFE-4AD7-8A81-E165B1699884}" destId="{76A6947E-63D7-4ED6-B320-6A518BC17CE5}" srcOrd="3" destOrd="0" parTransId="{56A77AE1-DCF4-4968-9011-62CC2C788306}" sibTransId="{45B3FE4D-CAC6-41B0-82C7-36A4A4C513EF}"/>
    <dgm:cxn modelId="{AC15476B-6E69-43A0-8556-C24E548966B4}" type="presOf" srcId="{76A6947E-63D7-4ED6-B320-6A518BC17CE5}" destId="{30D65950-2191-41A8-AE07-62122521ED64}" srcOrd="0" destOrd="3" presId="urn:microsoft.com/office/officeart/2005/8/layout/list1"/>
    <dgm:cxn modelId="{DA37B174-F4C4-4C48-89D3-3C27EF40115A}" type="presOf" srcId="{7B24BE1E-83E7-4B46-9779-303CADA78927}" destId="{30D65950-2191-41A8-AE07-62122521ED64}" srcOrd="0" destOrd="1" presId="urn:microsoft.com/office/officeart/2005/8/layout/list1"/>
    <dgm:cxn modelId="{9AA6DF57-E938-4055-8A95-DA625C53A68C}" srcId="{389F6165-0B39-4DDB-899E-2AB8812C7F39}" destId="{CA5505C4-2BFE-4AD7-8A81-E165B1699884}" srcOrd="0" destOrd="0" parTransId="{7F187F11-F070-4F84-85C1-E645C181D9FC}" sibTransId="{D935D71E-F915-4D94-960C-94EDE6924A1D}"/>
    <dgm:cxn modelId="{2A515A7E-402E-4D64-86DA-86DFA7EC9758}" type="presOf" srcId="{CA5505C4-2BFE-4AD7-8A81-E165B1699884}" destId="{ED08E603-119F-46FE-A498-A54D326048D7}" srcOrd="0" destOrd="0" presId="urn:microsoft.com/office/officeart/2005/8/layout/list1"/>
    <dgm:cxn modelId="{81699EDB-4E02-46DD-83C8-99F28A82901E}" type="presOf" srcId="{389F6165-0B39-4DDB-899E-2AB8812C7F39}" destId="{995396CC-D514-4C53-9C21-0E24D77F0B96}" srcOrd="0" destOrd="0" presId="urn:microsoft.com/office/officeart/2005/8/layout/list1"/>
    <dgm:cxn modelId="{CF5BD4DC-29B4-4E47-B061-AA3CB7EC225E}" srcId="{CA5505C4-2BFE-4AD7-8A81-E165B1699884}" destId="{7B24BE1E-83E7-4B46-9779-303CADA78927}" srcOrd="1" destOrd="0" parTransId="{9DE3D3B8-974D-4BF4-B81C-3A06B56F6F69}" sibTransId="{440B1F5C-B794-437F-AE10-FD7801D2A58D}"/>
    <dgm:cxn modelId="{A581D8E9-3245-48AA-8D1D-E64FE72A1108}" srcId="{CA5505C4-2BFE-4AD7-8A81-E165B1699884}" destId="{E3E569E9-C0BB-4DFB-AE9E-0B04A03C1503}" srcOrd="2" destOrd="0" parTransId="{85AC07DE-6F89-4789-901E-AED8AD25682F}" sibTransId="{2511F0B4-C35C-4D02-8648-B958528D94E7}"/>
    <dgm:cxn modelId="{CD01B249-8CA6-49AA-B907-84C2A9FC206B}" type="presParOf" srcId="{995396CC-D514-4C53-9C21-0E24D77F0B96}" destId="{2C8844E6-F3B0-4784-93DD-582A65C9E4A3}" srcOrd="0" destOrd="0" presId="urn:microsoft.com/office/officeart/2005/8/layout/list1"/>
    <dgm:cxn modelId="{25AF9ABA-DD81-4D78-BF19-3F1F80242851}" type="presParOf" srcId="{2C8844E6-F3B0-4784-93DD-582A65C9E4A3}" destId="{ED08E603-119F-46FE-A498-A54D326048D7}" srcOrd="0" destOrd="0" presId="urn:microsoft.com/office/officeart/2005/8/layout/list1"/>
    <dgm:cxn modelId="{14990FCD-9C9A-4187-9F03-0B08E6A722CA}" type="presParOf" srcId="{2C8844E6-F3B0-4784-93DD-582A65C9E4A3}" destId="{E8A8569A-C17B-4723-B90F-09CACFBA1CA7}" srcOrd="1" destOrd="0" presId="urn:microsoft.com/office/officeart/2005/8/layout/list1"/>
    <dgm:cxn modelId="{C7E06967-50ED-44C8-93D3-0C4DA672C7B8}" type="presParOf" srcId="{995396CC-D514-4C53-9C21-0E24D77F0B96}" destId="{48768979-ACF2-428B-A796-3CF7FCA315BE}" srcOrd="1" destOrd="0" presId="urn:microsoft.com/office/officeart/2005/8/layout/list1"/>
    <dgm:cxn modelId="{F2CCF46A-F6B8-4FF0-B7CF-77781A08AAB1}" type="presParOf" srcId="{995396CC-D514-4C53-9C21-0E24D77F0B96}" destId="{30D65950-2191-41A8-AE07-62122521ED6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40EF4A-49F1-4FB2-830A-9C6DE9AEBC26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5650F6D0-0282-4B63-83B9-11E90A5F3B01}">
      <dgm:prSet phldrT="[Texte]"/>
      <dgm:spPr/>
      <dgm:t>
        <a:bodyPr/>
        <a:lstStyle/>
        <a:p>
          <a:r>
            <a:rPr lang="fr-FR" dirty="0"/>
            <a:t>Ordonnance pour faire rentrer les médicaments</a:t>
          </a:r>
        </a:p>
        <a:p>
          <a:r>
            <a:rPr lang="fr-FR" dirty="0"/>
            <a:t>Service d’assistance (Saphir, Accès +)</a:t>
          </a:r>
        </a:p>
        <a:p>
          <a:r>
            <a:rPr lang="fr-FR" dirty="0"/>
            <a:t>Décalage horaire</a:t>
          </a:r>
        </a:p>
      </dgm:t>
    </dgm:pt>
    <dgm:pt modelId="{0583560F-11FA-4BC2-ADE7-36A822E2860D}" type="parTrans" cxnId="{4EC673E0-676E-4E9D-B8F9-06D9C07BDFA8}">
      <dgm:prSet/>
      <dgm:spPr/>
      <dgm:t>
        <a:bodyPr/>
        <a:lstStyle/>
        <a:p>
          <a:endParaRPr lang="fr-FR"/>
        </a:p>
      </dgm:t>
    </dgm:pt>
    <dgm:pt modelId="{5F57CB5B-3F37-4457-9565-CB11C82F70F7}" type="sibTrans" cxnId="{4EC673E0-676E-4E9D-B8F9-06D9C07BDFA8}">
      <dgm:prSet/>
      <dgm:spPr/>
      <dgm:t>
        <a:bodyPr/>
        <a:lstStyle/>
        <a:p>
          <a:endParaRPr lang="fr-FR"/>
        </a:p>
      </dgm:t>
    </dgm:pt>
    <dgm:pt modelId="{3EE42E3F-595A-4A4E-A9D1-98B0DB263608}">
      <dgm:prSet phldrT="[Texte]"/>
      <dgm:spPr/>
      <dgm:t>
        <a:bodyPr/>
        <a:lstStyle/>
        <a:p>
          <a:r>
            <a:rPr lang="fr-FR" dirty="0"/>
            <a:t>Bloc ceinture de sécurité</a:t>
          </a:r>
        </a:p>
        <a:p>
          <a:r>
            <a:rPr lang="fr-FR" dirty="0"/>
            <a:t>Sécurité enfant</a:t>
          </a:r>
        </a:p>
        <a:p>
          <a:r>
            <a:rPr lang="fr-FR" dirty="0"/>
            <a:t>Casque Bluetooth</a:t>
          </a:r>
        </a:p>
      </dgm:t>
    </dgm:pt>
    <dgm:pt modelId="{8D5C0C27-A8D3-48C3-AD38-DAB626D4A07B}" type="parTrans" cxnId="{4133D27E-5E0F-4069-80FC-D340A34ADAE0}">
      <dgm:prSet/>
      <dgm:spPr/>
      <dgm:t>
        <a:bodyPr/>
        <a:lstStyle/>
        <a:p>
          <a:endParaRPr lang="fr-FR"/>
        </a:p>
      </dgm:t>
    </dgm:pt>
    <dgm:pt modelId="{85508551-72AF-4D95-B562-A8D0C5EFF32C}" type="sibTrans" cxnId="{4133D27E-5E0F-4069-80FC-D340A34ADAE0}">
      <dgm:prSet/>
      <dgm:spPr/>
      <dgm:t>
        <a:bodyPr/>
        <a:lstStyle/>
        <a:p>
          <a:endParaRPr lang="fr-FR"/>
        </a:p>
      </dgm:t>
    </dgm:pt>
    <dgm:pt modelId="{0CD53108-6659-488A-B666-EAA258EA6F6B}">
      <dgm:prSet phldrT="[Texte]"/>
      <dgm:spPr/>
      <dgm:t>
        <a:bodyPr/>
        <a:lstStyle/>
        <a:p>
          <a:r>
            <a:rPr lang="fr-FR" dirty="0"/>
            <a:t>Poussettes adaptées pour les plus grands (</a:t>
          </a:r>
          <a:r>
            <a:rPr lang="fr-FR" dirty="0" err="1"/>
            <a:t>Wike</a:t>
          </a:r>
          <a:r>
            <a:rPr lang="fr-FR" dirty="0"/>
            <a:t>, X-Rover, etc.)</a:t>
          </a:r>
        </a:p>
        <a:p>
          <a:r>
            <a:rPr lang="fr-FR" dirty="0"/>
            <a:t>Roue électrique pour fauteuil</a:t>
          </a:r>
        </a:p>
      </dgm:t>
    </dgm:pt>
    <dgm:pt modelId="{7C420E83-E78F-4208-820E-28C456AAB60E}" type="parTrans" cxnId="{08C53F47-56C1-489A-A594-34EEFE49BB6F}">
      <dgm:prSet/>
      <dgm:spPr/>
      <dgm:t>
        <a:bodyPr/>
        <a:lstStyle/>
        <a:p>
          <a:endParaRPr lang="fr-FR"/>
        </a:p>
      </dgm:t>
    </dgm:pt>
    <dgm:pt modelId="{4F8620F6-669D-4483-B276-9A6CB558DBB8}" type="sibTrans" cxnId="{08C53F47-56C1-489A-A594-34EEFE49BB6F}">
      <dgm:prSet/>
      <dgm:spPr/>
      <dgm:t>
        <a:bodyPr/>
        <a:lstStyle/>
        <a:p>
          <a:endParaRPr lang="fr-FR"/>
        </a:p>
      </dgm:t>
    </dgm:pt>
    <dgm:pt modelId="{B32648CF-D7AF-4F17-B502-D27B639A3917}" type="pres">
      <dgm:prSet presAssocID="{1E40EF4A-49F1-4FB2-830A-9C6DE9AEBC26}" presName="Name0" presStyleCnt="0">
        <dgm:presLayoutVars>
          <dgm:dir/>
          <dgm:resizeHandles val="exact"/>
        </dgm:presLayoutVars>
      </dgm:prSet>
      <dgm:spPr/>
    </dgm:pt>
    <dgm:pt modelId="{85C152B9-9B02-41C8-A7BB-438112C62297}" type="pres">
      <dgm:prSet presAssocID="{1E40EF4A-49F1-4FB2-830A-9C6DE9AEBC26}" presName="bkgdShp" presStyleLbl="alignAccFollowNode1" presStyleIdx="0" presStyleCnt="1"/>
      <dgm:spPr/>
    </dgm:pt>
    <dgm:pt modelId="{16CE1ACF-0C7E-49DE-A273-6BD539FE77B0}" type="pres">
      <dgm:prSet presAssocID="{1E40EF4A-49F1-4FB2-830A-9C6DE9AEBC26}" presName="linComp" presStyleCnt="0"/>
      <dgm:spPr/>
    </dgm:pt>
    <dgm:pt modelId="{932B4631-9018-4011-ABA4-784F987B818A}" type="pres">
      <dgm:prSet presAssocID="{5650F6D0-0282-4B63-83B9-11E90A5F3B01}" presName="compNode" presStyleCnt="0"/>
      <dgm:spPr/>
    </dgm:pt>
    <dgm:pt modelId="{3FCB6A63-1B62-4690-9E92-17414338576E}" type="pres">
      <dgm:prSet presAssocID="{5650F6D0-0282-4B63-83B9-11E90A5F3B01}" presName="node" presStyleLbl="node1" presStyleIdx="0" presStyleCnt="3">
        <dgm:presLayoutVars>
          <dgm:bulletEnabled val="1"/>
        </dgm:presLayoutVars>
      </dgm:prSet>
      <dgm:spPr/>
    </dgm:pt>
    <dgm:pt modelId="{B5D2372C-8761-4F80-BC08-528962680A6A}" type="pres">
      <dgm:prSet presAssocID="{5650F6D0-0282-4B63-83B9-11E90A5F3B01}" presName="invisiNode" presStyleLbl="node1" presStyleIdx="0" presStyleCnt="3"/>
      <dgm:spPr/>
    </dgm:pt>
    <dgm:pt modelId="{AEF99A62-90A1-494A-8AED-A4CD6D6225F7}" type="pres">
      <dgm:prSet presAssocID="{5650F6D0-0282-4B63-83B9-11E90A5F3B01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D5A7F10A-CD4F-4430-95B5-2699A1BF36FE}" type="pres">
      <dgm:prSet presAssocID="{5F57CB5B-3F37-4457-9565-CB11C82F70F7}" presName="sibTrans" presStyleLbl="sibTrans2D1" presStyleIdx="0" presStyleCnt="0"/>
      <dgm:spPr/>
    </dgm:pt>
    <dgm:pt modelId="{1F3A425D-1F23-488F-8548-88FC16363718}" type="pres">
      <dgm:prSet presAssocID="{3EE42E3F-595A-4A4E-A9D1-98B0DB263608}" presName="compNode" presStyleCnt="0"/>
      <dgm:spPr/>
    </dgm:pt>
    <dgm:pt modelId="{4ECED69B-6156-474F-B547-1878734AEC6D}" type="pres">
      <dgm:prSet presAssocID="{3EE42E3F-595A-4A4E-A9D1-98B0DB263608}" presName="node" presStyleLbl="node1" presStyleIdx="1" presStyleCnt="3">
        <dgm:presLayoutVars>
          <dgm:bulletEnabled val="1"/>
        </dgm:presLayoutVars>
      </dgm:prSet>
      <dgm:spPr/>
    </dgm:pt>
    <dgm:pt modelId="{C2428610-A040-42CC-878F-B91018497939}" type="pres">
      <dgm:prSet presAssocID="{3EE42E3F-595A-4A4E-A9D1-98B0DB263608}" presName="invisiNode" presStyleLbl="node1" presStyleIdx="1" presStyleCnt="3"/>
      <dgm:spPr/>
    </dgm:pt>
    <dgm:pt modelId="{DD3D23AD-8633-4136-AD2C-5BBED968221F}" type="pres">
      <dgm:prSet presAssocID="{3EE42E3F-595A-4A4E-A9D1-98B0DB263608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C82B506D-0C79-4E2D-850C-E29AC3ACD61B}" type="pres">
      <dgm:prSet presAssocID="{85508551-72AF-4D95-B562-A8D0C5EFF32C}" presName="sibTrans" presStyleLbl="sibTrans2D1" presStyleIdx="0" presStyleCnt="0"/>
      <dgm:spPr/>
    </dgm:pt>
    <dgm:pt modelId="{32FAC984-89FA-4BF2-B668-4A2F78F4457E}" type="pres">
      <dgm:prSet presAssocID="{0CD53108-6659-488A-B666-EAA258EA6F6B}" presName="compNode" presStyleCnt="0"/>
      <dgm:spPr/>
    </dgm:pt>
    <dgm:pt modelId="{1C33C92F-04C7-4302-AE1A-B858959D60E8}" type="pres">
      <dgm:prSet presAssocID="{0CD53108-6659-488A-B666-EAA258EA6F6B}" presName="node" presStyleLbl="node1" presStyleIdx="2" presStyleCnt="3">
        <dgm:presLayoutVars>
          <dgm:bulletEnabled val="1"/>
        </dgm:presLayoutVars>
      </dgm:prSet>
      <dgm:spPr/>
    </dgm:pt>
    <dgm:pt modelId="{9A861A5A-6992-48FE-9D77-D5CA928A7951}" type="pres">
      <dgm:prSet presAssocID="{0CD53108-6659-488A-B666-EAA258EA6F6B}" presName="invisiNode" presStyleLbl="node1" presStyleIdx="2" presStyleCnt="3"/>
      <dgm:spPr/>
    </dgm:pt>
    <dgm:pt modelId="{4698D47A-4FB4-4941-90F1-EFDB675EA9FB}" type="pres">
      <dgm:prSet presAssocID="{0CD53108-6659-488A-B666-EAA258EA6F6B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</dgm:ptLst>
  <dgm:cxnLst>
    <dgm:cxn modelId="{A28A5010-FC5C-4686-BCFA-AE87B3D0DEFC}" type="presOf" srcId="{0CD53108-6659-488A-B666-EAA258EA6F6B}" destId="{1C33C92F-04C7-4302-AE1A-B858959D60E8}" srcOrd="0" destOrd="0" presId="urn:microsoft.com/office/officeart/2005/8/layout/pList2"/>
    <dgm:cxn modelId="{DB02353B-748F-4754-967E-2F57CDDFC969}" type="presOf" srcId="{85508551-72AF-4D95-B562-A8D0C5EFF32C}" destId="{C82B506D-0C79-4E2D-850C-E29AC3ACD61B}" srcOrd="0" destOrd="0" presId="urn:microsoft.com/office/officeart/2005/8/layout/pList2"/>
    <dgm:cxn modelId="{44813440-80B5-43CC-BC5C-8365B8F61422}" type="presOf" srcId="{3EE42E3F-595A-4A4E-A9D1-98B0DB263608}" destId="{4ECED69B-6156-474F-B547-1878734AEC6D}" srcOrd="0" destOrd="0" presId="urn:microsoft.com/office/officeart/2005/8/layout/pList2"/>
    <dgm:cxn modelId="{08C53F47-56C1-489A-A594-34EEFE49BB6F}" srcId="{1E40EF4A-49F1-4FB2-830A-9C6DE9AEBC26}" destId="{0CD53108-6659-488A-B666-EAA258EA6F6B}" srcOrd="2" destOrd="0" parTransId="{7C420E83-E78F-4208-820E-28C456AAB60E}" sibTransId="{4F8620F6-669D-4483-B276-9A6CB558DBB8}"/>
    <dgm:cxn modelId="{4133D27E-5E0F-4069-80FC-D340A34ADAE0}" srcId="{1E40EF4A-49F1-4FB2-830A-9C6DE9AEBC26}" destId="{3EE42E3F-595A-4A4E-A9D1-98B0DB263608}" srcOrd="1" destOrd="0" parTransId="{8D5C0C27-A8D3-48C3-AD38-DAB626D4A07B}" sibTransId="{85508551-72AF-4D95-B562-A8D0C5EFF32C}"/>
    <dgm:cxn modelId="{E769E1A1-8518-4BE8-8809-E6DD006502AB}" type="presOf" srcId="{1E40EF4A-49F1-4FB2-830A-9C6DE9AEBC26}" destId="{B32648CF-D7AF-4F17-B502-D27B639A3917}" srcOrd="0" destOrd="0" presId="urn:microsoft.com/office/officeart/2005/8/layout/pList2"/>
    <dgm:cxn modelId="{85E3FDB8-AA63-4383-8792-DAAE13B86687}" type="presOf" srcId="{5650F6D0-0282-4B63-83B9-11E90A5F3B01}" destId="{3FCB6A63-1B62-4690-9E92-17414338576E}" srcOrd="0" destOrd="0" presId="urn:microsoft.com/office/officeart/2005/8/layout/pList2"/>
    <dgm:cxn modelId="{1576C8D1-9BE4-4B51-935B-B8C4B82BE265}" type="presOf" srcId="{5F57CB5B-3F37-4457-9565-CB11C82F70F7}" destId="{D5A7F10A-CD4F-4430-95B5-2699A1BF36FE}" srcOrd="0" destOrd="0" presId="urn:microsoft.com/office/officeart/2005/8/layout/pList2"/>
    <dgm:cxn modelId="{4EC673E0-676E-4E9D-B8F9-06D9C07BDFA8}" srcId="{1E40EF4A-49F1-4FB2-830A-9C6DE9AEBC26}" destId="{5650F6D0-0282-4B63-83B9-11E90A5F3B01}" srcOrd="0" destOrd="0" parTransId="{0583560F-11FA-4BC2-ADE7-36A822E2860D}" sibTransId="{5F57CB5B-3F37-4457-9565-CB11C82F70F7}"/>
    <dgm:cxn modelId="{E5AD04F6-A52C-4656-A70C-B0647768298F}" type="presParOf" srcId="{B32648CF-D7AF-4F17-B502-D27B639A3917}" destId="{85C152B9-9B02-41C8-A7BB-438112C62297}" srcOrd="0" destOrd="0" presId="urn:microsoft.com/office/officeart/2005/8/layout/pList2"/>
    <dgm:cxn modelId="{B116A0ED-0174-422B-B1E4-F234ADA0CC83}" type="presParOf" srcId="{B32648CF-D7AF-4F17-B502-D27B639A3917}" destId="{16CE1ACF-0C7E-49DE-A273-6BD539FE77B0}" srcOrd="1" destOrd="0" presId="urn:microsoft.com/office/officeart/2005/8/layout/pList2"/>
    <dgm:cxn modelId="{39490D2E-1D8B-4F85-9D4F-7AB7C63CC585}" type="presParOf" srcId="{16CE1ACF-0C7E-49DE-A273-6BD539FE77B0}" destId="{932B4631-9018-4011-ABA4-784F987B818A}" srcOrd="0" destOrd="0" presId="urn:microsoft.com/office/officeart/2005/8/layout/pList2"/>
    <dgm:cxn modelId="{D4D31B3F-4FC4-4C98-B86B-F0F8C3D8E376}" type="presParOf" srcId="{932B4631-9018-4011-ABA4-784F987B818A}" destId="{3FCB6A63-1B62-4690-9E92-17414338576E}" srcOrd="0" destOrd="0" presId="urn:microsoft.com/office/officeart/2005/8/layout/pList2"/>
    <dgm:cxn modelId="{9E041491-3981-4198-B240-A0E10FA7634E}" type="presParOf" srcId="{932B4631-9018-4011-ABA4-784F987B818A}" destId="{B5D2372C-8761-4F80-BC08-528962680A6A}" srcOrd="1" destOrd="0" presId="urn:microsoft.com/office/officeart/2005/8/layout/pList2"/>
    <dgm:cxn modelId="{38E1C593-28D9-4BE5-B5E1-46FE770C8E41}" type="presParOf" srcId="{932B4631-9018-4011-ABA4-784F987B818A}" destId="{AEF99A62-90A1-494A-8AED-A4CD6D6225F7}" srcOrd="2" destOrd="0" presId="urn:microsoft.com/office/officeart/2005/8/layout/pList2"/>
    <dgm:cxn modelId="{8A1E1940-8BF3-4267-AC57-31F4CA566C48}" type="presParOf" srcId="{16CE1ACF-0C7E-49DE-A273-6BD539FE77B0}" destId="{D5A7F10A-CD4F-4430-95B5-2699A1BF36FE}" srcOrd="1" destOrd="0" presId="urn:microsoft.com/office/officeart/2005/8/layout/pList2"/>
    <dgm:cxn modelId="{A4BDA02A-F938-4B46-9401-6743C645BB86}" type="presParOf" srcId="{16CE1ACF-0C7E-49DE-A273-6BD539FE77B0}" destId="{1F3A425D-1F23-488F-8548-88FC16363718}" srcOrd="2" destOrd="0" presId="urn:microsoft.com/office/officeart/2005/8/layout/pList2"/>
    <dgm:cxn modelId="{8FD0B617-5624-41AD-A872-2194B37EF649}" type="presParOf" srcId="{1F3A425D-1F23-488F-8548-88FC16363718}" destId="{4ECED69B-6156-474F-B547-1878734AEC6D}" srcOrd="0" destOrd="0" presId="urn:microsoft.com/office/officeart/2005/8/layout/pList2"/>
    <dgm:cxn modelId="{C078173D-D4E0-494B-8E73-2892ED37B908}" type="presParOf" srcId="{1F3A425D-1F23-488F-8548-88FC16363718}" destId="{C2428610-A040-42CC-878F-B91018497939}" srcOrd="1" destOrd="0" presId="urn:microsoft.com/office/officeart/2005/8/layout/pList2"/>
    <dgm:cxn modelId="{455C7050-6F6C-420B-B5F5-97A756C1C9ED}" type="presParOf" srcId="{1F3A425D-1F23-488F-8548-88FC16363718}" destId="{DD3D23AD-8633-4136-AD2C-5BBED968221F}" srcOrd="2" destOrd="0" presId="urn:microsoft.com/office/officeart/2005/8/layout/pList2"/>
    <dgm:cxn modelId="{3B6A9F30-BFDA-4333-86B6-39B7485A76D5}" type="presParOf" srcId="{16CE1ACF-0C7E-49DE-A273-6BD539FE77B0}" destId="{C82B506D-0C79-4E2D-850C-E29AC3ACD61B}" srcOrd="3" destOrd="0" presId="urn:microsoft.com/office/officeart/2005/8/layout/pList2"/>
    <dgm:cxn modelId="{681E329A-B8C9-45FC-9D7A-59F480FD5C3D}" type="presParOf" srcId="{16CE1ACF-0C7E-49DE-A273-6BD539FE77B0}" destId="{32FAC984-89FA-4BF2-B668-4A2F78F4457E}" srcOrd="4" destOrd="0" presId="urn:microsoft.com/office/officeart/2005/8/layout/pList2"/>
    <dgm:cxn modelId="{A110C78B-5B55-4AC0-AA7C-BCDD1A1DD296}" type="presParOf" srcId="{32FAC984-89FA-4BF2-B668-4A2F78F4457E}" destId="{1C33C92F-04C7-4302-AE1A-B858959D60E8}" srcOrd="0" destOrd="0" presId="urn:microsoft.com/office/officeart/2005/8/layout/pList2"/>
    <dgm:cxn modelId="{894CCDD6-B908-4E03-94E6-F0E97E63F9EA}" type="presParOf" srcId="{32FAC984-89FA-4BF2-B668-4A2F78F4457E}" destId="{9A861A5A-6992-48FE-9D77-D5CA928A7951}" srcOrd="1" destOrd="0" presId="urn:microsoft.com/office/officeart/2005/8/layout/pList2"/>
    <dgm:cxn modelId="{8D7C74C6-362B-407B-9926-5B4296865AD3}" type="presParOf" srcId="{32FAC984-89FA-4BF2-B668-4A2F78F4457E}" destId="{4698D47A-4FB4-4941-90F1-EFDB675EA9F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0DDEA9-256F-4E1F-8727-502035B80C6E}">
      <dsp:nvSpPr>
        <dsp:cNvPr id="0" name=""/>
        <dsp:cNvSpPr/>
      </dsp:nvSpPr>
      <dsp:spPr>
        <a:xfrm>
          <a:off x="2551" y="485776"/>
          <a:ext cx="2487391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Suivi</a:t>
          </a:r>
        </a:p>
      </dsp:txBody>
      <dsp:txXfrm>
        <a:off x="2551" y="485776"/>
        <a:ext cx="2487391" cy="662400"/>
      </dsp:txXfrm>
    </dsp:sp>
    <dsp:sp modelId="{075CFDC6-3C62-418F-B9B5-63BB4D3894FE}">
      <dsp:nvSpPr>
        <dsp:cNvPr id="0" name=""/>
        <dsp:cNvSpPr/>
      </dsp:nvSpPr>
      <dsp:spPr>
        <a:xfrm>
          <a:off x="2551" y="1148176"/>
          <a:ext cx="2487391" cy="16415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300" kern="1200" dirty="0"/>
            <a:t>Épilepsie journal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300" kern="1200" dirty="0"/>
            <a:t>Fichier Excel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300" kern="1200" dirty="0"/>
            <a:t>Vidéos</a:t>
          </a:r>
        </a:p>
      </dsp:txBody>
      <dsp:txXfrm>
        <a:off x="2551" y="1148176"/>
        <a:ext cx="2487391" cy="1641509"/>
      </dsp:txXfrm>
    </dsp:sp>
    <dsp:sp modelId="{51094283-6512-4F22-98BD-ED1B489F1497}">
      <dsp:nvSpPr>
        <dsp:cNvPr id="0" name=""/>
        <dsp:cNvSpPr/>
      </dsp:nvSpPr>
      <dsp:spPr>
        <a:xfrm>
          <a:off x="2838176" y="485776"/>
          <a:ext cx="2487391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Prévention</a:t>
          </a:r>
        </a:p>
      </dsp:txBody>
      <dsp:txXfrm>
        <a:off x="2838176" y="485776"/>
        <a:ext cx="2487391" cy="662400"/>
      </dsp:txXfrm>
    </dsp:sp>
    <dsp:sp modelId="{CBDF2E55-1373-4D87-92E0-27DB470B26F4}">
      <dsp:nvSpPr>
        <dsp:cNvPr id="0" name=""/>
        <dsp:cNvSpPr/>
      </dsp:nvSpPr>
      <dsp:spPr>
        <a:xfrm>
          <a:off x="2838176" y="1148176"/>
          <a:ext cx="2487391" cy="16415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300" kern="1200" dirty="0"/>
            <a:t>Lunettes polarisantes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300" kern="1200" dirty="0"/>
            <a:t>Vêtements rafraichissants</a:t>
          </a:r>
        </a:p>
      </dsp:txBody>
      <dsp:txXfrm>
        <a:off x="2838176" y="1148176"/>
        <a:ext cx="2487391" cy="1641509"/>
      </dsp:txXfrm>
    </dsp:sp>
    <dsp:sp modelId="{68911D5F-D46A-4CB5-B803-30A9326ED4F9}">
      <dsp:nvSpPr>
        <dsp:cNvPr id="0" name=""/>
        <dsp:cNvSpPr/>
      </dsp:nvSpPr>
      <dsp:spPr>
        <a:xfrm>
          <a:off x="5673802" y="485776"/>
          <a:ext cx="2487391" cy="662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Gestion</a:t>
          </a:r>
        </a:p>
      </dsp:txBody>
      <dsp:txXfrm>
        <a:off x="5673802" y="485776"/>
        <a:ext cx="2487391" cy="662400"/>
      </dsp:txXfrm>
    </dsp:sp>
    <dsp:sp modelId="{FC4FE577-30A1-407C-B142-4281F7DB5AC2}">
      <dsp:nvSpPr>
        <dsp:cNvPr id="0" name=""/>
        <dsp:cNvSpPr/>
      </dsp:nvSpPr>
      <dsp:spPr>
        <a:xfrm>
          <a:off x="5673802" y="1148176"/>
          <a:ext cx="2487391" cy="16415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300" kern="1200" dirty="0"/>
            <a:t>Drap utilisable comme brancard de fortune</a:t>
          </a:r>
        </a:p>
      </dsp:txBody>
      <dsp:txXfrm>
        <a:off x="5673802" y="1148176"/>
        <a:ext cx="2487391" cy="16415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CEDFE7-C26A-40BF-ADFF-A11EC70E72D0}">
      <dsp:nvSpPr>
        <dsp:cNvPr id="0" name=""/>
        <dsp:cNvSpPr/>
      </dsp:nvSpPr>
      <dsp:spPr>
        <a:xfrm rot="5400000">
          <a:off x="3654374" y="-1170530"/>
          <a:ext cx="1409089" cy="41025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000" kern="1200" dirty="0"/>
            <a:t>Oreillers anti-étouffement</a:t>
          </a:r>
        </a:p>
      </dsp:txBody>
      <dsp:txXfrm rot="-5400000">
        <a:off x="2307663" y="244967"/>
        <a:ext cx="4033726" cy="1271517"/>
      </dsp:txXfrm>
    </dsp:sp>
    <dsp:sp modelId="{BDBB1443-4DB8-4390-8B13-CAE2A07A22A1}">
      <dsp:nvSpPr>
        <dsp:cNvPr id="0" name=""/>
        <dsp:cNvSpPr/>
      </dsp:nvSpPr>
      <dsp:spPr>
        <a:xfrm>
          <a:off x="0" y="44"/>
          <a:ext cx="2307663" cy="17613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Prévention</a:t>
          </a:r>
        </a:p>
      </dsp:txBody>
      <dsp:txXfrm>
        <a:off x="85983" y="86027"/>
        <a:ext cx="2135697" cy="1589396"/>
      </dsp:txXfrm>
    </dsp:sp>
    <dsp:sp modelId="{78B3A829-338B-4922-818B-8EF45367F0F4}">
      <dsp:nvSpPr>
        <dsp:cNvPr id="0" name=""/>
        <dsp:cNvSpPr/>
      </dsp:nvSpPr>
      <dsp:spPr>
        <a:xfrm rot="5400000">
          <a:off x="3654374" y="678899"/>
          <a:ext cx="1409089" cy="41025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000" kern="1200" dirty="0"/>
            <a:t>Matelas EMFIT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3000" kern="1200" dirty="0"/>
            <a:t>Bracelet </a:t>
          </a:r>
          <a:r>
            <a:rPr lang="fr-FR" sz="3000" kern="1200" dirty="0" err="1"/>
            <a:t>NightWatch</a:t>
          </a:r>
          <a:endParaRPr lang="fr-FR" sz="3000" kern="1200" dirty="0"/>
        </a:p>
      </dsp:txBody>
      <dsp:txXfrm rot="-5400000">
        <a:off x="2307663" y="2094396"/>
        <a:ext cx="4033726" cy="1271517"/>
      </dsp:txXfrm>
    </dsp:sp>
    <dsp:sp modelId="{BB0E60B7-B42A-40D8-9AE1-31B644D56D51}">
      <dsp:nvSpPr>
        <dsp:cNvPr id="0" name=""/>
        <dsp:cNvSpPr/>
      </dsp:nvSpPr>
      <dsp:spPr>
        <a:xfrm>
          <a:off x="0" y="1849474"/>
          <a:ext cx="2307663" cy="17613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000" kern="1200" dirty="0"/>
            <a:t>Détection</a:t>
          </a:r>
        </a:p>
      </dsp:txBody>
      <dsp:txXfrm>
        <a:off x="85983" y="1935457"/>
        <a:ext cx="2135697" cy="15893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65950-2191-41A8-AE07-62122521ED64}">
      <dsp:nvSpPr>
        <dsp:cNvPr id="0" name=""/>
        <dsp:cNvSpPr/>
      </dsp:nvSpPr>
      <dsp:spPr>
        <a:xfrm>
          <a:off x="0" y="456176"/>
          <a:ext cx="5543818" cy="340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0262" tIns="562356" rIns="430262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700" kern="1200" dirty="0"/>
            <a:t>La mélatonine* pour aider à l’endormissement (prépa magistrale, </a:t>
          </a:r>
          <a:r>
            <a:rPr lang="fr-FR" sz="2700" kern="1200" dirty="0" err="1"/>
            <a:t>Slényto</a:t>
          </a:r>
          <a:r>
            <a:rPr lang="fr-FR" sz="2700" kern="1200" dirty="0"/>
            <a:t>)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700" kern="1200" dirty="0"/>
            <a:t>Les lits adaptés pour la sécurité / le sentiment de protection / la facilité d’accès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FR" sz="2700" kern="1200" dirty="0"/>
        </a:p>
      </dsp:txBody>
      <dsp:txXfrm>
        <a:off x="0" y="456176"/>
        <a:ext cx="5543818" cy="3402000"/>
      </dsp:txXfrm>
    </dsp:sp>
    <dsp:sp modelId="{E8A8569A-C17B-4723-B90F-09CACFBA1CA7}">
      <dsp:nvSpPr>
        <dsp:cNvPr id="0" name=""/>
        <dsp:cNvSpPr/>
      </dsp:nvSpPr>
      <dsp:spPr>
        <a:xfrm>
          <a:off x="277190" y="57656"/>
          <a:ext cx="3880672" cy="79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680" tIns="0" rIns="146680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/>
            <a:t>Pour eux !</a:t>
          </a:r>
        </a:p>
      </dsp:txBody>
      <dsp:txXfrm>
        <a:off x="316098" y="96564"/>
        <a:ext cx="3802856" cy="7192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D65950-2191-41A8-AE07-62122521ED64}">
      <dsp:nvSpPr>
        <dsp:cNvPr id="0" name=""/>
        <dsp:cNvSpPr/>
      </dsp:nvSpPr>
      <dsp:spPr>
        <a:xfrm>
          <a:off x="0" y="470846"/>
          <a:ext cx="5676900" cy="3357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40591" tIns="541528" rIns="440591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600" kern="1200" dirty="0"/>
            <a:t>C’est primordial, on doit durer !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600" kern="1200" dirty="0"/>
            <a:t>Se faciliter la vie avec un babyphone </a:t>
          </a:r>
          <a:r>
            <a:rPr lang="fr-FR" sz="2600" kern="1200" dirty="0" err="1"/>
            <a:t>visio</a:t>
          </a:r>
          <a:r>
            <a:rPr lang="fr-FR" sz="2600" kern="1200" dirty="0"/>
            <a:t> ou autre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600" kern="1200" dirty="0"/>
            <a:t>Cohérence cardiaque pour se (r)endormir !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600" kern="1200" dirty="0"/>
            <a:t>Aide familiale confier Loulou à quelqu’un pour la nuit !!!</a:t>
          </a:r>
        </a:p>
      </dsp:txBody>
      <dsp:txXfrm>
        <a:off x="0" y="470846"/>
        <a:ext cx="5676900" cy="3357900"/>
      </dsp:txXfrm>
    </dsp:sp>
    <dsp:sp modelId="{E8A8569A-C17B-4723-B90F-09CACFBA1CA7}">
      <dsp:nvSpPr>
        <dsp:cNvPr id="0" name=""/>
        <dsp:cNvSpPr/>
      </dsp:nvSpPr>
      <dsp:spPr>
        <a:xfrm>
          <a:off x="283845" y="87086"/>
          <a:ext cx="3973830" cy="767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0201" tIns="0" rIns="150201" bIns="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/>
            <a:t>Pour nous !</a:t>
          </a:r>
        </a:p>
      </dsp:txBody>
      <dsp:txXfrm>
        <a:off x="321312" y="124553"/>
        <a:ext cx="3898896" cy="6925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152B9-9B02-41C8-A7BB-438112C62297}">
      <dsp:nvSpPr>
        <dsp:cNvPr id="0" name=""/>
        <dsp:cNvSpPr/>
      </dsp:nvSpPr>
      <dsp:spPr>
        <a:xfrm>
          <a:off x="0" y="0"/>
          <a:ext cx="8128000" cy="211688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F99A62-90A1-494A-8AED-A4CD6D6225F7}">
      <dsp:nvSpPr>
        <dsp:cNvPr id="0" name=""/>
        <dsp:cNvSpPr/>
      </dsp:nvSpPr>
      <dsp:spPr>
        <a:xfrm>
          <a:off x="243839" y="282250"/>
          <a:ext cx="2387600" cy="155237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CB6A63-1B62-4690-9E92-17414338576E}">
      <dsp:nvSpPr>
        <dsp:cNvPr id="0" name=""/>
        <dsp:cNvSpPr/>
      </dsp:nvSpPr>
      <dsp:spPr>
        <a:xfrm rot="10800000">
          <a:off x="243839" y="2116880"/>
          <a:ext cx="2387600" cy="258729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Ordonnance pour faire rentrer les médicaments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Service d’assistance (Saphir, Accès +)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Décalage horaire</a:t>
          </a:r>
        </a:p>
      </dsp:txBody>
      <dsp:txXfrm rot="10800000">
        <a:off x="317266" y="2116880"/>
        <a:ext cx="2240746" cy="2513872"/>
      </dsp:txXfrm>
    </dsp:sp>
    <dsp:sp modelId="{DD3D23AD-8633-4136-AD2C-5BBED968221F}">
      <dsp:nvSpPr>
        <dsp:cNvPr id="0" name=""/>
        <dsp:cNvSpPr/>
      </dsp:nvSpPr>
      <dsp:spPr>
        <a:xfrm>
          <a:off x="2870200" y="282250"/>
          <a:ext cx="2387600" cy="155237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CED69B-6156-474F-B547-1878734AEC6D}">
      <dsp:nvSpPr>
        <dsp:cNvPr id="0" name=""/>
        <dsp:cNvSpPr/>
      </dsp:nvSpPr>
      <dsp:spPr>
        <a:xfrm rot="10800000">
          <a:off x="2870200" y="2116880"/>
          <a:ext cx="2387600" cy="258729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Bloc ceinture de sécurité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Sécurité enfant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Casque Bluetooth</a:t>
          </a:r>
        </a:p>
      </dsp:txBody>
      <dsp:txXfrm rot="10800000">
        <a:off x="2943627" y="2116880"/>
        <a:ext cx="2240746" cy="2513872"/>
      </dsp:txXfrm>
    </dsp:sp>
    <dsp:sp modelId="{4698D47A-4FB4-4941-90F1-EFDB675EA9FB}">
      <dsp:nvSpPr>
        <dsp:cNvPr id="0" name=""/>
        <dsp:cNvSpPr/>
      </dsp:nvSpPr>
      <dsp:spPr>
        <a:xfrm>
          <a:off x="5496559" y="282250"/>
          <a:ext cx="2387600" cy="155237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33C92F-04C7-4302-AE1A-B858959D60E8}">
      <dsp:nvSpPr>
        <dsp:cNvPr id="0" name=""/>
        <dsp:cNvSpPr/>
      </dsp:nvSpPr>
      <dsp:spPr>
        <a:xfrm rot="10800000">
          <a:off x="5496559" y="2116880"/>
          <a:ext cx="2387600" cy="258729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Poussettes adaptées pour les plus grands (</a:t>
          </a:r>
          <a:r>
            <a:rPr lang="fr-FR" sz="2000" kern="1200" dirty="0" err="1"/>
            <a:t>Wike</a:t>
          </a:r>
          <a:r>
            <a:rPr lang="fr-FR" sz="2000" kern="1200" dirty="0"/>
            <a:t>, X-Rover, etc.)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Roue électrique pour fauteuil</a:t>
          </a:r>
        </a:p>
      </dsp:txBody>
      <dsp:txXfrm rot="10800000">
        <a:off x="5569986" y="2116880"/>
        <a:ext cx="2240746" cy="2513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26019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68906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4701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6129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875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50243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12828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3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7876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797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7132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9581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2690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7863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1947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9431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4173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8392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pic>
        <p:nvPicPr>
          <p:cNvPr id="21" name="Google Shape;21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314" y="101463"/>
            <a:ext cx="2200275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9" name="Google Shape;29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0" name="Google Shape;30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e-publique.fr/loi/288404-parents-denfants-gravement-malades-ou-handicapes-loi-du-19-juillet-2023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legifrance.gouv.fr/eli/loi/2023/7/19/SPRX2306067L/jo/texte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microsoft.com/office/2007/relationships/hdphoto" Target="../media/hdphoto1.wdp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1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8.png"/><Relationship Id="rId3" Type="http://schemas.openxmlformats.org/officeDocument/2006/relationships/hyperlink" Target="https://santebd.org/" TargetMode="External"/><Relationship Id="rId7" Type="http://schemas.openxmlformats.org/officeDocument/2006/relationships/hyperlink" Target="https://www.kiabi.com/trousse-de-toilette-a-fleurs-femme-blanc-casse_P595310C595311" TargetMode="External"/><Relationship Id="rId12" Type="http://schemas.openxmlformats.org/officeDocument/2006/relationships/image" Target="../media/image47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g"/><Relationship Id="rId11" Type="http://schemas.openxmlformats.org/officeDocument/2006/relationships/image" Target="../media/image46.png"/><Relationship Id="rId5" Type="http://schemas.openxmlformats.org/officeDocument/2006/relationships/hyperlink" Target="http://vbmmedicox.cluster026.hosting.ovh.net/nos-produits-materiel-dorthopedie/" TargetMode="External"/><Relationship Id="rId10" Type="http://schemas.openxmlformats.org/officeDocument/2006/relationships/image" Target="../media/image45.png"/><Relationship Id="rId4" Type="http://schemas.openxmlformats.org/officeDocument/2006/relationships/image" Target="../media/image42.jpg"/><Relationship Id="rId9" Type="http://schemas.openxmlformats.org/officeDocument/2006/relationships/hyperlink" Target="https://www.giantbomb.com/baloo/3005-10091/" TargetMode="External"/><Relationship Id="rId14" Type="http://schemas.openxmlformats.org/officeDocument/2006/relationships/image" Target="../media/image49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breakflip-awe.com/tv/actualites/je-ne-crois-pas-qu-il-y-ait-de-bonne-ou-de-mauvaise-situation-le-monologue-d-otis-dans-asterix-et-obelix-mission-cleopatre-550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://funclubfrp.wikidot.com/faq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8.svg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hyperlink" Target="https://www.va-infos.fr/2018/10/04/lepilepsie-nest-pas-assez-consideree-comme-une-maladie/" TargetMode="External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diagramLayout" Target="../diagrams/layout2.xml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11" Type="http://schemas.openxmlformats.org/officeDocument/2006/relationships/image" Target="../media/image10.png"/><Relationship Id="rId5" Type="http://schemas.openxmlformats.org/officeDocument/2006/relationships/hyperlink" Target="https://www.va-infos.fr/2018/10/04/lepilepsie-nest-pas-assez-consideree-comme-une-maladie/" TargetMode="External"/><Relationship Id="rId10" Type="http://schemas.microsoft.com/office/2007/relationships/diagramDrawing" Target="../diagrams/drawing2.xml"/><Relationship Id="rId4" Type="http://schemas.openxmlformats.org/officeDocument/2006/relationships/image" Target="../media/image6.jpg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hyperlink" Target="https://www.deutsche-apotheker-zeitung.de/news/artikel/2019/07/08/slenyto-ueberzeugt-g-ba/chapter:1" TargetMode="Externa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4.jpg"/><Relationship Id="rId4" Type="http://schemas.openxmlformats.org/officeDocument/2006/relationships/diagramLayout" Target="../diagrams/layout3.xml"/><Relationship Id="rId9" Type="http://schemas.openxmlformats.org/officeDocument/2006/relationships/hyperlink" Target="https://champagneetpaillettes.wordpress.com/2021/02/05/le-lit-au-sol-wesco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9.png"/><Relationship Id="rId5" Type="http://schemas.openxmlformats.org/officeDocument/2006/relationships/diagramLayout" Target="../diagrams/layout4.xml"/><Relationship Id="rId10" Type="http://schemas.openxmlformats.org/officeDocument/2006/relationships/hyperlink" Target="https://www.rueducommerce.fr/produit/babymoov-ecoute-bebe-camera-yoo-feel-33619566/offre-147241203" TargetMode="External"/><Relationship Id="rId4" Type="http://schemas.openxmlformats.org/officeDocument/2006/relationships/diagramData" Target="../diagrams/data4.xml"/><Relationship Id="rId9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 txBox="1">
            <a:spLocks noGrp="1"/>
          </p:cNvSpPr>
          <p:nvPr>
            <p:ph type="ftr" idx="11"/>
          </p:nvPr>
        </p:nvSpPr>
        <p:spPr>
          <a:xfrm>
            <a:off x="4046621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Assemblée Générale d’Alliance Syndrome de </a:t>
            </a:r>
            <a:r>
              <a:rPr lang="fr-FR" dirty="0" err="1"/>
              <a:t>Dravet</a:t>
            </a:r>
            <a:r>
              <a:rPr lang="fr-FR" dirty="0"/>
              <a:t> - </a:t>
            </a:r>
            <a:r>
              <a:rPr lang="fr-FR" dirty="0" err="1"/>
              <a:t>Nov</a:t>
            </a:r>
            <a:r>
              <a:rPr lang="fr-FR" dirty="0"/>
              <a:t> 2023</a:t>
            </a:r>
            <a:endParaRPr dirty="0"/>
          </a:p>
        </p:txBody>
      </p:sp>
      <p:sp>
        <p:nvSpPr>
          <p:cNvPr id="58" name="Google Shape;58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  <p:sp>
        <p:nvSpPr>
          <p:cNvPr id="59" name="Google Shape;59;p1"/>
          <p:cNvSpPr txBox="1"/>
          <p:nvPr/>
        </p:nvSpPr>
        <p:spPr>
          <a:xfrm>
            <a:off x="5610750" y="1516370"/>
            <a:ext cx="6531536" cy="3262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lang="fr-FR" sz="4400" b="1" i="0" u="none" strike="noStrike" cap="none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Comment on fait avec nos enfants ?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endParaRPr lang="fr-FR" sz="4400" b="1" i="0" u="none" strike="noStrike" cap="none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4400"/>
              <a:buFont typeface="Calibri"/>
              <a:buNone/>
            </a:pPr>
            <a:r>
              <a:rPr lang="fr-FR" sz="32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Trucs et astuces de parents</a:t>
            </a:r>
            <a:endParaRPr lang="fr-FR" sz="2800" b="1" i="0" u="none" strike="noStrike" cap="none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3409" y="1516370"/>
            <a:ext cx="5217341" cy="3262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Assemblée Générale d’Alliance Syndrome de </a:t>
            </a:r>
            <a:r>
              <a:rPr lang="fr-FR" dirty="0" err="1"/>
              <a:t>Dravet</a:t>
            </a:r>
            <a:r>
              <a:rPr lang="fr-FR" dirty="0"/>
              <a:t> - </a:t>
            </a:r>
            <a:r>
              <a:rPr lang="fr-FR" dirty="0" err="1"/>
              <a:t>Nov</a:t>
            </a:r>
            <a:r>
              <a:rPr lang="fr-FR" dirty="0"/>
              <a:t> 2023</a:t>
            </a:r>
            <a:endParaRPr dirty="0"/>
          </a:p>
        </p:txBody>
      </p:sp>
      <p:sp>
        <p:nvSpPr>
          <p:cNvPr id="87" name="Google Shape;8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10</a:t>
            </a:fld>
            <a:endParaRPr/>
          </a:p>
        </p:txBody>
      </p:sp>
      <p:sp>
        <p:nvSpPr>
          <p:cNvPr id="89" name="Google Shape;89;p4"/>
          <p:cNvSpPr txBox="1"/>
          <p:nvPr/>
        </p:nvSpPr>
        <p:spPr>
          <a:xfrm>
            <a:off x="7137401" y="1427967"/>
            <a:ext cx="4558351" cy="474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AJPP (Allocation Journalière de Présence Parentale)</a:t>
            </a:r>
            <a:b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Congé de proche aidant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sng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Deux</a:t>
            </a:r>
            <a:r>
              <a:rPr lang="fr-FR" sz="1800" b="0" i="0" u="non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Cinq</a:t>
            </a: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jours de CP à l’annonce du handicap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Journées enfants malades en plus selon la convention collective ou l’accord d’entreprise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Parents d’enfants handicapés : « un employeur ne peut plus refuser l’accès au télétravail pour les postes compatibles »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Garantie contre le licenciement des salariés pendant le congé de présence parentale</a:t>
            </a:r>
            <a:endParaRPr lang="fr-FR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8;p4">
            <a:extLst>
              <a:ext uri="{FF2B5EF4-FFF2-40B4-BE49-F238E27FC236}">
                <a16:creationId xmlns:a16="http://schemas.microsoft.com/office/drawing/2014/main" id="{413BA0BD-969C-ED16-D8EB-1A340337D026}"/>
              </a:ext>
            </a:extLst>
          </p:cNvPr>
          <p:cNvSpPr txBox="1"/>
          <p:nvPr/>
        </p:nvSpPr>
        <p:spPr>
          <a:xfrm>
            <a:off x="7137401" y="136524"/>
            <a:ext cx="5054599" cy="877207"/>
          </a:xfrm>
          <a:prstGeom prst="rect">
            <a:avLst/>
          </a:prstGeom>
          <a:solidFill>
            <a:srgbClr val="E0B6D8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fr-FR" sz="4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Au boulot</a:t>
            </a:r>
            <a:endParaRPr sz="4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BE4B4B1-D8D7-D2E8-E3F9-C4B3EF1B7FB4}"/>
              </a:ext>
            </a:extLst>
          </p:cNvPr>
          <p:cNvSpPr txBox="1"/>
          <p:nvPr/>
        </p:nvSpPr>
        <p:spPr>
          <a:xfrm>
            <a:off x="547770" y="4326846"/>
            <a:ext cx="5548230" cy="52322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https://www.vie-publique.fr/loi/288404-parents-denfants-gravement-malades-ou-handicapes-loi-du-19-juillet-2023</a:t>
            </a:r>
            <a:r>
              <a:rPr lang="fr-FR" dirty="0"/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021DA61-23F4-61AC-C2C2-42AA0BAEC5FD}"/>
              </a:ext>
            </a:extLst>
          </p:cNvPr>
          <p:cNvSpPr txBox="1"/>
          <p:nvPr/>
        </p:nvSpPr>
        <p:spPr>
          <a:xfrm>
            <a:off x="275023" y="1916482"/>
            <a:ext cx="609372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Loi du 19 juillet 2023 visant à renforcer la protection des familles d'enfants atteints d'une maladie ou d'un handicap ou victimes d'un accident d'une particulière gravité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0BB8915-C567-2690-B4A3-09157DC763FB}"/>
              </a:ext>
            </a:extLst>
          </p:cNvPr>
          <p:cNvSpPr txBox="1"/>
          <p:nvPr/>
        </p:nvSpPr>
        <p:spPr>
          <a:xfrm>
            <a:off x="547770" y="5652412"/>
            <a:ext cx="5548230" cy="52322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fr-FR" dirty="0">
                <a:hlinkClick r:id="rId4"/>
              </a:rPr>
              <a:t>https://www.legifrance.gouv.fr/eli/loi/2023/7/19/SPRX2306067L/jo/texte</a:t>
            </a:r>
            <a:r>
              <a:rPr lang="fr-FR" dirty="0"/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2619487-58FC-B6A3-6FC4-C786AB98B408}"/>
              </a:ext>
            </a:extLst>
          </p:cNvPr>
          <p:cNvSpPr txBox="1"/>
          <p:nvPr/>
        </p:nvSpPr>
        <p:spPr>
          <a:xfrm>
            <a:off x="547770" y="3974877"/>
            <a:ext cx="2483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Synthèse rapide :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956EE63-4F02-615C-1AA0-BBF1A5B844D7}"/>
              </a:ext>
            </a:extLst>
          </p:cNvPr>
          <p:cNvSpPr txBox="1"/>
          <p:nvPr/>
        </p:nvSpPr>
        <p:spPr>
          <a:xfrm>
            <a:off x="547770" y="5232639"/>
            <a:ext cx="2483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Texte complet :</a:t>
            </a:r>
          </a:p>
        </p:txBody>
      </p:sp>
    </p:spTree>
    <p:extLst>
      <p:ext uri="{BB962C8B-B14F-4D97-AF65-F5344CB8AC3E}">
        <p14:creationId xmlns:p14="http://schemas.microsoft.com/office/powerpoint/2010/main" val="219168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Assemblée Générale d’Alliance Syndrome de </a:t>
            </a:r>
            <a:r>
              <a:rPr lang="fr-FR" dirty="0" err="1"/>
              <a:t>Dravet</a:t>
            </a:r>
            <a:r>
              <a:rPr lang="fr-FR" dirty="0"/>
              <a:t> - </a:t>
            </a:r>
            <a:r>
              <a:rPr lang="fr-FR" dirty="0" err="1"/>
              <a:t>Nov</a:t>
            </a:r>
            <a:r>
              <a:rPr lang="fr-FR" dirty="0"/>
              <a:t> 2023</a:t>
            </a:r>
            <a:endParaRPr dirty="0"/>
          </a:p>
        </p:txBody>
      </p:sp>
      <p:sp>
        <p:nvSpPr>
          <p:cNvPr id="87" name="Google Shape;8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11</a:t>
            </a:fld>
            <a:endParaRPr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9D36603-7174-0EB7-05C7-0DF7F6A286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959" r="3157" b="35708"/>
          <a:stretch/>
        </p:blipFill>
        <p:spPr>
          <a:xfrm>
            <a:off x="9668656" y="3266700"/>
            <a:ext cx="2095937" cy="2566734"/>
          </a:xfrm>
          <a:prstGeom prst="rect">
            <a:avLst/>
          </a:prstGeom>
        </p:spPr>
      </p:pic>
      <p:sp>
        <p:nvSpPr>
          <p:cNvPr id="2" name="Google Shape;88;p4">
            <a:extLst>
              <a:ext uri="{FF2B5EF4-FFF2-40B4-BE49-F238E27FC236}">
                <a16:creationId xmlns:a16="http://schemas.microsoft.com/office/drawing/2014/main" id="{5E3C38A2-3E42-C33C-8422-514AA7A6A034}"/>
              </a:ext>
            </a:extLst>
          </p:cNvPr>
          <p:cNvSpPr txBox="1"/>
          <p:nvPr/>
        </p:nvSpPr>
        <p:spPr>
          <a:xfrm>
            <a:off x="7137401" y="136524"/>
            <a:ext cx="5054599" cy="877207"/>
          </a:xfrm>
          <a:prstGeom prst="rect">
            <a:avLst/>
          </a:prstGeom>
          <a:solidFill>
            <a:srgbClr val="E0B6D8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fr-FR" sz="4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Au quotidien       1/2</a:t>
            </a:r>
            <a:endParaRPr sz="4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9;p4">
            <a:extLst>
              <a:ext uri="{FF2B5EF4-FFF2-40B4-BE49-F238E27FC236}">
                <a16:creationId xmlns:a16="http://schemas.microsoft.com/office/drawing/2014/main" id="{7503B7A0-F5E2-A660-49B6-CA9D34934255}"/>
              </a:ext>
            </a:extLst>
          </p:cNvPr>
          <p:cNvSpPr txBox="1"/>
          <p:nvPr/>
        </p:nvSpPr>
        <p:spPr>
          <a:xfrm>
            <a:off x="344287" y="1257818"/>
            <a:ext cx="5954913" cy="5244582"/>
          </a:xfrm>
          <a:prstGeom prst="rect">
            <a:avLst/>
          </a:prstGeom>
          <a:solidFill>
            <a:srgbClr val="EEDEEB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Matériel 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matériel adapté, c’est souvent hyper cher…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peut trouver des alternatives, au moins pour tester :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€ Action ou </a:t>
            </a:r>
            <a:r>
              <a:rPr lang="fr-FR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GiFi</a:t>
            </a: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&lt;&lt; € </a:t>
            </a:r>
            <a:r>
              <a:rPr lang="fr-FR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Hoptoys</a:t>
            </a:r>
            <a:r>
              <a:rPr lang="fr-F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😅</a:t>
            </a:r>
            <a:endParaRPr lang="fr-FR" sz="20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5" name="Google Shape;89;p4">
            <a:extLst>
              <a:ext uri="{FF2B5EF4-FFF2-40B4-BE49-F238E27FC236}">
                <a16:creationId xmlns:a16="http://schemas.microsoft.com/office/drawing/2014/main" id="{06468420-D28A-6013-CE0A-0D440449885D}"/>
              </a:ext>
            </a:extLst>
          </p:cNvPr>
          <p:cNvSpPr txBox="1"/>
          <p:nvPr/>
        </p:nvSpPr>
        <p:spPr>
          <a:xfrm>
            <a:off x="6720992" y="1624461"/>
            <a:ext cx="4627192" cy="4877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u="sng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 table 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Blog régime </a:t>
            </a:r>
            <a:r>
              <a:rPr lang="fr-FR" sz="20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cetogène</a:t>
            </a:r>
            <a:endParaRPr lang="fr-FR" sz="20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Sélectivité alimentaire 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- un espace à soi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- un plat à soi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- respecter le rituel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Pour l’ergonomie 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- couverts adaptés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- supports antidérapants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- assiettes à bords hauts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- etc.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2E690D8-B9FB-0479-496B-68048EB781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3483" y="3032970"/>
            <a:ext cx="1223373" cy="150693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F0EFBA6-8FD2-72B5-274E-231EE2890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349" y="3032969"/>
            <a:ext cx="1093744" cy="141781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F2A073B-4C4A-A497-840D-800CA8A500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8168" y="3067363"/>
            <a:ext cx="1045133" cy="14421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216BC19-1770-A601-B112-CA1FCE7337F3}"/>
              </a:ext>
            </a:extLst>
          </p:cNvPr>
          <p:cNvSpPr/>
          <p:nvPr/>
        </p:nvSpPr>
        <p:spPr>
          <a:xfrm>
            <a:off x="972067" y="3032969"/>
            <a:ext cx="2284790" cy="155190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0E4C30-68B5-A581-10A2-BDEDD2F142C0}"/>
              </a:ext>
            </a:extLst>
          </p:cNvPr>
          <p:cNvSpPr/>
          <p:nvPr/>
        </p:nvSpPr>
        <p:spPr>
          <a:xfrm>
            <a:off x="3806376" y="3032969"/>
            <a:ext cx="1725167" cy="155190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Ou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A623AD19-3122-9110-5FA1-01679297F4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8168" y="4801353"/>
            <a:ext cx="1154821" cy="152160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B4BBCB2-95A7-D1ED-C91A-DEAE90E27805}"/>
              </a:ext>
            </a:extLst>
          </p:cNvPr>
          <p:cNvSpPr/>
          <p:nvPr/>
        </p:nvSpPr>
        <p:spPr>
          <a:xfrm>
            <a:off x="963639" y="4824229"/>
            <a:ext cx="2284790" cy="155190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E6B596-18BE-4FDD-7FDE-8D2A8E709433}"/>
              </a:ext>
            </a:extLst>
          </p:cNvPr>
          <p:cNvSpPr/>
          <p:nvPr/>
        </p:nvSpPr>
        <p:spPr>
          <a:xfrm>
            <a:off x="3797948" y="4824229"/>
            <a:ext cx="1725167" cy="155190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Ou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024D67D-0390-50EB-ABBA-FD3E06EEC0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4470" y="4940140"/>
            <a:ext cx="2241080" cy="12494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9138A03-4066-39BD-0DD3-298873485A5E}"/>
              </a:ext>
            </a:extLst>
          </p:cNvPr>
          <p:cNvSpPr/>
          <p:nvPr/>
        </p:nvSpPr>
        <p:spPr>
          <a:xfrm>
            <a:off x="1558393" y="2506697"/>
            <a:ext cx="3170826" cy="38812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87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2" grpId="0" animBg="1"/>
      <p:bldP spid="13" grpId="0" animBg="1"/>
      <p:bldP spid="16" grpId="0" animBg="1"/>
      <p:bldP spid="17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Assemblée Générale d’Alliance Syndrome de </a:t>
            </a:r>
            <a:r>
              <a:rPr lang="fr-FR" dirty="0" err="1"/>
              <a:t>Dravet</a:t>
            </a:r>
            <a:r>
              <a:rPr lang="fr-FR" dirty="0"/>
              <a:t> - </a:t>
            </a:r>
            <a:r>
              <a:rPr lang="fr-FR" dirty="0" err="1"/>
              <a:t>Nov</a:t>
            </a:r>
            <a:r>
              <a:rPr lang="fr-FR" dirty="0"/>
              <a:t> 2023</a:t>
            </a:r>
            <a:endParaRPr dirty="0"/>
          </a:p>
        </p:txBody>
      </p:sp>
      <p:sp>
        <p:nvSpPr>
          <p:cNvPr id="87" name="Google Shape;8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12</a:t>
            </a:fld>
            <a:endParaRPr/>
          </a:p>
        </p:txBody>
      </p:sp>
      <p:sp>
        <p:nvSpPr>
          <p:cNvPr id="89" name="Google Shape;89;p4"/>
          <p:cNvSpPr txBox="1"/>
          <p:nvPr/>
        </p:nvSpPr>
        <p:spPr>
          <a:xfrm>
            <a:off x="270990" y="1244600"/>
            <a:ext cx="4704650" cy="5219700"/>
          </a:xfrm>
          <a:prstGeom prst="rect">
            <a:avLst/>
          </a:prstGeom>
          <a:solidFill>
            <a:srgbClr val="EEDEEB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Troubles autistiques 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Casque antibruit ou audio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Économie de jetons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Planification visuelle</a:t>
            </a:r>
            <a:endParaRPr lang="fr-FR" sz="16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dirty="0"/>
          </a:p>
        </p:txBody>
      </p:sp>
      <p:sp>
        <p:nvSpPr>
          <p:cNvPr id="2" name="Google Shape;89;p4">
            <a:extLst>
              <a:ext uri="{FF2B5EF4-FFF2-40B4-BE49-F238E27FC236}">
                <a16:creationId xmlns:a16="http://schemas.microsoft.com/office/drawing/2014/main" id="{76DFA043-94A4-055B-C11E-4BB04C13E13E}"/>
              </a:ext>
            </a:extLst>
          </p:cNvPr>
          <p:cNvSpPr txBox="1"/>
          <p:nvPr/>
        </p:nvSpPr>
        <p:spPr>
          <a:xfrm>
            <a:off x="5511801" y="4597400"/>
            <a:ext cx="6227830" cy="157225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u="sng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Fugue 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Bracelet : nom / prénom / téléphone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Étiquettes A-qui-S (avec téléphone ?)</a:t>
            </a:r>
          </a:p>
        </p:txBody>
      </p:sp>
      <p:sp>
        <p:nvSpPr>
          <p:cNvPr id="4" name="Google Shape;88;p4">
            <a:extLst>
              <a:ext uri="{FF2B5EF4-FFF2-40B4-BE49-F238E27FC236}">
                <a16:creationId xmlns:a16="http://schemas.microsoft.com/office/drawing/2014/main" id="{B5AF7C07-8695-09AF-5330-507E9469DD32}"/>
              </a:ext>
            </a:extLst>
          </p:cNvPr>
          <p:cNvSpPr txBox="1"/>
          <p:nvPr/>
        </p:nvSpPr>
        <p:spPr>
          <a:xfrm>
            <a:off x="7137401" y="136524"/>
            <a:ext cx="5054599" cy="877207"/>
          </a:xfrm>
          <a:prstGeom prst="rect">
            <a:avLst/>
          </a:prstGeom>
          <a:solidFill>
            <a:srgbClr val="E0B6D8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fr-FR" sz="4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Au quotidien       2/2</a:t>
            </a:r>
            <a:endParaRPr sz="4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 5" descr="Une image contenant personne, texte, habits, intérieur&#10;&#10;Description générée automatiquement">
            <a:extLst>
              <a:ext uri="{FF2B5EF4-FFF2-40B4-BE49-F238E27FC236}">
                <a16:creationId xmlns:a16="http://schemas.microsoft.com/office/drawing/2014/main" id="{28CEBC57-0D3A-A01F-8CE2-33A737F2E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69" y="4168982"/>
            <a:ext cx="4162554" cy="2187368"/>
          </a:xfrm>
          <a:prstGeom prst="rect">
            <a:avLst/>
          </a:prstGeom>
        </p:spPr>
      </p:pic>
      <p:pic>
        <p:nvPicPr>
          <p:cNvPr id="10" name="Image 9" descr="Une image contenant texte, Rectangle, intérieur, prise&#10;&#10;Description générée automatiquement">
            <a:extLst>
              <a:ext uri="{FF2B5EF4-FFF2-40B4-BE49-F238E27FC236}">
                <a16:creationId xmlns:a16="http://schemas.microsoft.com/office/drawing/2014/main" id="{640B1C25-3788-2753-EE72-5CEF774AC9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19833" y="2865114"/>
            <a:ext cx="3163267" cy="1639853"/>
          </a:xfrm>
          <a:prstGeom prst="rect">
            <a:avLst/>
          </a:prstGeom>
        </p:spPr>
      </p:pic>
      <p:sp>
        <p:nvSpPr>
          <p:cNvPr id="11" name="Google Shape;89;p4">
            <a:extLst>
              <a:ext uri="{FF2B5EF4-FFF2-40B4-BE49-F238E27FC236}">
                <a16:creationId xmlns:a16="http://schemas.microsoft.com/office/drawing/2014/main" id="{F4D603E1-6BE4-F127-9E6A-764FA99873B4}"/>
              </a:ext>
            </a:extLst>
          </p:cNvPr>
          <p:cNvSpPr txBox="1"/>
          <p:nvPr/>
        </p:nvSpPr>
        <p:spPr>
          <a:xfrm>
            <a:off x="6347763" y="1244600"/>
            <a:ext cx="5573247" cy="2881213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u="sng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Sécurité 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Bloque-portes, bloque-fenêtre pour éviter de se faire vider les placards ou jeter des objets par la fenêtre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E4D79A44-BDC6-07C5-FBB6-EE7068B00C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6952" y="2488032"/>
            <a:ext cx="1853112" cy="141781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E66E1B5-6092-E024-4C15-0ECF9F45E1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44501" y="2427584"/>
            <a:ext cx="2524463" cy="15547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88D9668-B265-B693-688A-0D2FA50D2A9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3717" y="2471901"/>
            <a:ext cx="1620891" cy="154077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3FA0397-C566-0FEC-41EF-017DBD581D8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293" t="22468" r="-5293" b="13777"/>
          <a:stretch/>
        </p:blipFill>
        <p:spPr>
          <a:xfrm>
            <a:off x="10126447" y="4794865"/>
            <a:ext cx="1534578" cy="102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3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Assemblée Générale d’Alliance Syndrome de </a:t>
            </a:r>
            <a:r>
              <a:rPr lang="fr-FR" dirty="0" err="1"/>
              <a:t>Dravet</a:t>
            </a:r>
            <a:r>
              <a:rPr lang="fr-FR" dirty="0"/>
              <a:t> - </a:t>
            </a:r>
            <a:r>
              <a:rPr lang="fr-FR" dirty="0" err="1"/>
              <a:t>Nov</a:t>
            </a:r>
            <a:r>
              <a:rPr lang="fr-FR" dirty="0"/>
              <a:t> 2023</a:t>
            </a:r>
            <a:endParaRPr dirty="0"/>
          </a:p>
        </p:txBody>
      </p:sp>
      <p:sp>
        <p:nvSpPr>
          <p:cNvPr id="87" name="Google Shape;8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13</a:t>
            </a:fld>
            <a:endParaRPr/>
          </a:p>
        </p:txBody>
      </p:sp>
      <p:sp>
        <p:nvSpPr>
          <p:cNvPr id="3" name="Google Shape;88;p4">
            <a:extLst>
              <a:ext uri="{FF2B5EF4-FFF2-40B4-BE49-F238E27FC236}">
                <a16:creationId xmlns:a16="http://schemas.microsoft.com/office/drawing/2014/main" id="{BE5D9F1B-FCEC-3A32-482C-BF5C8068F457}"/>
              </a:ext>
            </a:extLst>
          </p:cNvPr>
          <p:cNvSpPr txBox="1"/>
          <p:nvPr/>
        </p:nvSpPr>
        <p:spPr>
          <a:xfrm>
            <a:off x="7137401" y="136524"/>
            <a:ext cx="5054599" cy="877207"/>
          </a:xfrm>
          <a:prstGeom prst="rect">
            <a:avLst/>
          </a:prstGeom>
          <a:solidFill>
            <a:srgbClr val="E0B6D8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fr-FR" sz="4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Transport</a:t>
            </a:r>
            <a:endParaRPr sz="4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866D2B37-73DC-2E97-2421-64AB2D5AA7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0895018"/>
              </p:ext>
            </p:extLst>
          </p:nvPr>
        </p:nvGraphicFramePr>
        <p:xfrm>
          <a:off x="140860" y="1741118"/>
          <a:ext cx="8128000" cy="4704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706B6D0E-A643-CC0E-C023-9F875DC96E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7336" y="1026632"/>
            <a:ext cx="3389728" cy="2734132"/>
          </a:xfrm>
          <a:prstGeom prst="rect">
            <a:avLst/>
          </a:prstGeom>
        </p:spPr>
      </p:pic>
      <p:pic>
        <p:nvPicPr>
          <p:cNvPr id="8" name="Image 7" descr="Une image contenant personne, bleu, voiture, intérieur&#10;&#10;Description générée automatiquement">
            <a:extLst>
              <a:ext uri="{FF2B5EF4-FFF2-40B4-BE49-F238E27FC236}">
                <a16:creationId xmlns:a16="http://schemas.microsoft.com/office/drawing/2014/main" id="{69583879-8449-91F3-6AA0-10F4CDE0819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6184" t="17970" r="22514" b="19179"/>
          <a:stretch/>
        </p:blipFill>
        <p:spPr>
          <a:xfrm>
            <a:off x="9945366" y="3421660"/>
            <a:ext cx="2231704" cy="273413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3E93E9A-9BAD-D106-ABEB-7CA931F498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0600" y="3811833"/>
            <a:ext cx="1152686" cy="1467055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8FABD6DC-C8CD-110B-504E-1C14DF1B57B0}"/>
              </a:ext>
            </a:extLst>
          </p:cNvPr>
          <p:cNvSpPr/>
          <p:nvPr/>
        </p:nvSpPr>
        <p:spPr>
          <a:xfrm>
            <a:off x="514936" y="1402310"/>
            <a:ext cx="2116899" cy="51356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En avion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1896868-9792-0E3D-9F69-925FBFC58530}"/>
              </a:ext>
            </a:extLst>
          </p:cNvPr>
          <p:cNvSpPr/>
          <p:nvPr/>
        </p:nvSpPr>
        <p:spPr>
          <a:xfrm>
            <a:off x="3146410" y="1415440"/>
            <a:ext cx="2116899" cy="51356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En voiture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775C567-7229-ACC2-CA81-81A2C2522051}"/>
              </a:ext>
            </a:extLst>
          </p:cNvPr>
          <p:cNvSpPr/>
          <p:nvPr/>
        </p:nvSpPr>
        <p:spPr>
          <a:xfrm>
            <a:off x="5777884" y="1401706"/>
            <a:ext cx="2116899" cy="51356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En balade</a:t>
            </a:r>
          </a:p>
        </p:txBody>
      </p:sp>
    </p:spTree>
    <p:extLst>
      <p:ext uri="{BB962C8B-B14F-4D97-AF65-F5344CB8AC3E}">
        <p14:creationId xmlns:p14="http://schemas.microsoft.com/office/powerpoint/2010/main" val="945865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Assemblée Générale d’Alliance Syndrome de </a:t>
            </a:r>
            <a:r>
              <a:rPr lang="fr-FR" dirty="0" err="1"/>
              <a:t>Dravet</a:t>
            </a:r>
            <a:r>
              <a:rPr lang="fr-FR" dirty="0"/>
              <a:t> - </a:t>
            </a:r>
            <a:r>
              <a:rPr lang="fr-FR" dirty="0" err="1"/>
              <a:t>Nov</a:t>
            </a:r>
            <a:r>
              <a:rPr lang="fr-FR" dirty="0"/>
              <a:t> 2023</a:t>
            </a:r>
            <a:endParaRPr dirty="0"/>
          </a:p>
        </p:txBody>
      </p:sp>
      <p:sp>
        <p:nvSpPr>
          <p:cNvPr id="87" name="Google Shape;8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14</a:t>
            </a:fld>
            <a:endParaRPr/>
          </a:p>
        </p:txBody>
      </p:sp>
      <p:sp>
        <p:nvSpPr>
          <p:cNvPr id="89" name="Google Shape;89;p4"/>
          <p:cNvSpPr txBox="1"/>
          <p:nvPr/>
        </p:nvSpPr>
        <p:spPr>
          <a:xfrm>
            <a:off x="1229638" y="1565753"/>
            <a:ext cx="9732724" cy="4790597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2400" dirty="0"/>
              <a:t>Plateforme de Coordination et d’Orientation : repérage des signes autistiques + ouverture de droit aux séances rééducation libérale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2400" dirty="0"/>
              <a:t>Plateforme pôle de compétences et de prestations  externalisés  : coordination &amp; soutien financier les rééducations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400" dirty="0"/>
              <a:t>PAG : pour prendre en charge les situations de personnes sans solutions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fr-FR"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sz="2400" dirty="0"/>
              <a:t>Heures de scolarisation à domicile en cas de maladie chronique et de scolarisation à temps partiel est possible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fr-FR" sz="2400" dirty="0"/>
          </a:p>
        </p:txBody>
      </p:sp>
      <p:sp>
        <p:nvSpPr>
          <p:cNvPr id="3" name="Google Shape;88;p4">
            <a:extLst>
              <a:ext uri="{FF2B5EF4-FFF2-40B4-BE49-F238E27FC236}">
                <a16:creationId xmlns:a16="http://schemas.microsoft.com/office/drawing/2014/main" id="{B1C2AC12-A643-4711-90EA-EBBFB0D60EA1}"/>
              </a:ext>
            </a:extLst>
          </p:cNvPr>
          <p:cNvSpPr txBox="1"/>
          <p:nvPr/>
        </p:nvSpPr>
        <p:spPr>
          <a:xfrm>
            <a:off x="7137401" y="136524"/>
            <a:ext cx="5054599" cy="877207"/>
          </a:xfrm>
          <a:prstGeom prst="rect">
            <a:avLst/>
          </a:prstGeom>
          <a:solidFill>
            <a:srgbClr val="E0B6D8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fr-FR" sz="4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Inclassables</a:t>
            </a:r>
            <a:endParaRPr sz="4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8172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Assemblée Générale d’Alliance Syndrome de </a:t>
            </a:r>
            <a:r>
              <a:rPr lang="fr-FR" dirty="0" err="1"/>
              <a:t>Dravet</a:t>
            </a:r>
            <a:r>
              <a:rPr lang="fr-FR" dirty="0"/>
              <a:t> - </a:t>
            </a:r>
            <a:r>
              <a:rPr lang="fr-FR" dirty="0" err="1"/>
              <a:t>Nov</a:t>
            </a:r>
            <a:r>
              <a:rPr lang="fr-FR" dirty="0"/>
              <a:t> 2023</a:t>
            </a:r>
            <a:endParaRPr dirty="0"/>
          </a:p>
        </p:txBody>
      </p:sp>
      <p:sp>
        <p:nvSpPr>
          <p:cNvPr id="87" name="Google Shape;8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15</a:t>
            </a:fld>
            <a:endParaRPr/>
          </a:p>
        </p:txBody>
      </p:sp>
      <p:sp>
        <p:nvSpPr>
          <p:cNvPr id="89" name="Google Shape;89;p4"/>
          <p:cNvSpPr txBox="1"/>
          <p:nvPr/>
        </p:nvSpPr>
        <p:spPr>
          <a:xfrm>
            <a:off x="269298" y="1268044"/>
            <a:ext cx="4265124" cy="3979255"/>
          </a:xfrm>
          <a:prstGeom prst="rect">
            <a:avLst/>
          </a:prstGeom>
          <a:solidFill>
            <a:srgbClr val="E0B6D8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Traitements 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Dans la trousse avec le </a:t>
            </a:r>
            <a:r>
              <a:rPr lang="fr-FR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buccolam</a:t>
            </a:r>
            <a:r>
              <a:rPr lang="fr-FR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/ valium, prévoir un ou deux jours de médicaments + doliprane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Trouver une stratégie pour éviter de donner deux fois les médicaments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Faire intégrer le Doliprane dans le PAI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2" name="Google Shape;89;p4">
            <a:extLst>
              <a:ext uri="{FF2B5EF4-FFF2-40B4-BE49-F238E27FC236}">
                <a16:creationId xmlns:a16="http://schemas.microsoft.com/office/drawing/2014/main" id="{DCA324B5-3316-626D-0404-74AC85EBF82F}"/>
              </a:ext>
            </a:extLst>
          </p:cNvPr>
          <p:cNvSpPr txBox="1"/>
          <p:nvPr/>
        </p:nvSpPr>
        <p:spPr>
          <a:xfrm>
            <a:off x="7290148" y="1552854"/>
            <a:ext cx="4632554" cy="4803496"/>
          </a:xfrm>
          <a:prstGeom prst="rect">
            <a:avLst/>
          </a:prstGeom>
          <a:solidFill>
            <a:srgbClr val="EEDEEB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u="sng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Chez le dentiste 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Un rituel sympa pour le brossage des dents !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Essayer le </a:t>
            </a:r>
            <a:r>
              <a:rPr lang="fr-FR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Méopa</a:t>
            </a:r>
            <a:r>
              <a:rPr lang="fr-FR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chez le dentiste (gaz anesthésiant) – vérifier à l’avance qu’il en dispose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On peut passer la spatule de dentiste tous les jours pour que nous loulous s’habituent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Il existe un traitement de sillon pour éviter les caries. Mieux vaut prévenir que guérir 😉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lvl="0"/>
            <a:r>
              <a:rPr lang="fr-FR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Santé BD : une ressource pour leur expliquer ce qui les attend : </a:t>
            </a:r>
            <a:r>
              <a:rPr lang="fr-FR" sz="1800" dirty="0">
                <a:solidFill>
                  <a:schemeClr val="dk1"/>
                </a:solidFill>
                <a:latin typeface="Calibri"/>
                <a:cs typeface="Calibri"/>
                <a:sym typeface="Calibri"/>
                <a:hlinkClick r:id="rId3"/>
              </a:rPr>
              <a:t>https://santebd.org/</a:t>
            </a:r>
            <a:r>
              <a:rPr lang="fr-FR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3" name="Google Shape;88;p4">
            <a:extLst>
              <a:ext uri="{FF2B5EF4-FFF2-40B4-BE49-F238E27FC236}">
                <a16:creationId xmlns:a16="http://schemas.microsoft.com/office/drawing/2014/main" id="{3AB38A48-2776-F2C3-1EB7-89BF65248719}"/>
              </a:ext>
            </a:extLst>
          </p:cNvPr>
          <p:cNvSpPr txBox="1"/>
          <p:nvPr/>
        </p:nvSpPr>
        <p:spPr>
          <a:xfrm>
            <a:off x="6451601" y="136524"/>
            <a:ext cx="5740400" cy="877207"/>
          </a:xfrm>
          <a:prstGeom prst="rect">
            <a:avLst/>
          </a:prstGeom>
          <a:solidFill>
            <a:srgbClr val="E0B6D8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fr-FR" sz="44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Santé quotidienne</a:t>
            </a:r>
            <a:endParaRPr sz="4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 4" descr="Une image contenant personne, Équipement médical, médical, intérieur&#10;&#10;Description générée automatiquement">
            <a:extLst>
              <a:ext uri="{FF2B5EF4-FFF2-40B4-BE49-F238E27FC236}">
                <a16:creationId xmlns:a16="http://schemas.microsoft.com/office/drawing/2014/main" id="{973F7ABE-BCB0-72C5-16D2-F642FC6A0B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668726" y="2752371"/>
            <a:ext cx="2487117" cy="1865338"/>
          </a:xfrm>
          <a:prstGeom prst="rect">
            <a:avLst/>
          </a:prstGeom>
        </p:spPr>
      </p:pic>
      <p:pic>
        <p:nvPicPr>
          <p:cNvPr id="7" name="Image 6" descr="Une image contenant accessoire, sac, Porte-monnaie, Bracelet&#10;&#10;Description générée automatiquement">
            <a:extLst>
              <a:ext uri="{FF2B5EF4-FFF2-40B4-BE49-F238E27FC236}">
                <a16:creationId xmlns:a16="http://schemas.microsoft.com/office/drawing/2014/main" id="{C90B9ED9-976E-D616-0592-228053FB4D7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6251" t="21203" r="16249" b="24857"/>
          <a:stretch/>
        </p:blipFill>
        <p:spPr>
          <a:xfrm>
            <a:off x="2171448" y="2467561"/>
            <a:ext cx="1620084" cy="1294650"/>
          </a:xfrm>
          <a:prstGeom prst="rect">
            <a:avLst/>
          </a:prstGeom>
        </p:spPr>
      </p:pic>
      <p:pic>
        <p:nvPicPr>
          <p:cNvPr id="9" name="Image 8" descr="Une image contenant dessin, mammifère, peinture, illustration&#10;&#10;Description générée automatiquement">
            <a:extLst>
              <a:ext uri="{FF2B5EF4-FFF2-40B4-BE49-F238E27FC236}">
                <a16:creationId xmlns:a16="http://schemas.microsoft.com/office/drawing/2014/main" id="{8EFDF0CB-1D3C-0845-0A07-6EC8F1D68F1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b="12601"/>
          <a:stretch/>
        </p:blipFill>
        <p:spPr>
          <a:xfrm>
            <a:off x="4997799" y="1150537"/>
            <a:ext cx="1828970" cy="160183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50CD142-7B84-298A-A104-1C5767C548B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1587" y="4587729"/>
            <a:ext cx="1625182" cy="1882405"/>
          </a:xfrm>
          <a:prstGeom prst="rect">
            <a:avLst/>
          </a:prstGeom>
        </p:spPr>
      </p:pic>
      <p:pic>
        <p:nvPicPr>
          <p:cNvPr id="13" name="Graphique 12" descr="Bulle de discussion avec un remplissage uni">
            <a:extLst>
              <a:ext uri="{FF2B5EF4-FFF2-40B4-BE49-F238E27FC236}">
                <a16:creationId xmlns:a16="http://schemas.microsoft.com/office/drawing/2014/main" id="{22BCF1B1-21FB-08BE-CC60-E01EB643F4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687174" y="3875699"/>
            <a:ext cx="914400" cy="914400"/>
          </a:xfrm>
          <a:prstGeom prst="rect">
            <a:avLst/>
          </a:prstGeom>
        </p:spPr>
      </p:pic>
      <p:pic>
        <p:nvPicPr>
          <p:cNvPr id="15" name="Graphique 14" descr="Pique avec un remplissage uni">
            <a:extLst>
              <a:ext uri="{FF2B5EF4-FFF2-40B4-BE49-F238E27FC236}">
                <a16:creationId xmlns:a16="http://schemas.microsoft.com/office/drawing/2014/main" id="{781843E2-A304-F8C1-4716-E271B5FBAC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784559" y="4332899"/>
            <a:ext cx="914400" cy="914400"/>
          </a:xfrm>
          <a:prstGeom prst="rect">
            <a:avLst/>
          </a:prstGeom>
        </p:spPr>
      </p:pic>
      <p:sp>
        <p:nvSpPr>
          <p:cNvPr id="4" name="Google Shape;89;p4">
            <a:extLst>
              <a:ext uri="{FF2B5EF4-FFF2-40B4-BE49-F238E27FC236}">
                <a16:creationId xmlns:a16="http://schemas.microsoft.com/office/drawing/2014/main" id="{E3591ECC-B457-858C-6CE5-51934A1F1E69}"/>
              </a:ext>
            </a:extLst>
          </p:cNvPr>
          <p:cNvSpPr txBox="1"/>
          <p:nvPr/>
        </p:nvSpPr>
        <p:spPr>
          <a:xfrm>
            <a:off x="269298" y="5369224"/>
            <a:ext cx="4265124" cy="987126"/>
          </a:xfrm>
          <a:prstGeom prst="rect">
            <a:avLst/>
          </a:prstGeom>
          <a:solidFill>
            <a:srgbClr val="E0B6D8"/>
          </a:solidFill>
          <a:ln w="57150">
            <a:solidFill>
              <a:srgbClr val="7030A0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Bonus 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Pour moucher son enfant sans avaler ses microbes : le mouche bébé électrique !</a:t>
            </a:r>
          </a:p>
        </p:txBody>
      </p:sp>
    </p:spTree>
    <p:extLst>
      <p:ext uri="{BB962C8B-B14F-4D97-AF65-F5344CB8AC3E}">
        <p14:creationId xmlns:p14="http://schemas.microsoft.com/office/powerpoint/2010/main" val="73849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Assemblée Générale d’Alliance Syndrome de </a:t>
            </a:r>
            <a:r>
              <a:rPr lang="fr-FR" dirty="0" err="1"/>
              <a:t>Dravet</a:t>
            </a:r>
            <a:r>
              <a:rPr lang="fr-FR" dirty="0"/>
              <a:t> - </a:t>
            </a:r>
            <a:r>
              <a:rPr lang="fr-FR" dirty="0" err="1"/>
              <a:t>Nov</a:t>
            </a:r>
            <a:r>
              <a:rPr lang="fr-FR" dirty="0"/>
              <a:t> 2023</a:t>
            </a:r>
            <a:endParaRPr dirty="0"/>
          </a:p>
        </p:txBody>
      </p:sp>
      <p:sp>
        <p:nvSpPr>
          <p:cNvPr id="87" name="Google Shape;8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16</a:t>
            </a:fld>
            <a:endParaRPr/>
          </a:p>
        </p:txBody>
      </p:sp>
      <p:sp>
        <p:nvSpPr>
          <p:cNvPr id="88" name="Google Shape;88;p4"/>
          <p:cNvSpPr txBox="1"/>
          <p:nvPr/>
        </p:nvSpPr>
        <p:spPr>
          <a:xfrm>
            <a:off x="2147101" y="0"/>
            <a:ext cx="10044899" cy="1013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fr-FR" sz="4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À l’hôpital / situation d’urgence</a:t>
            </a:r>
          </a:p>
        </p:txBody>
      </p:sp>
      <p:sp>
        <p:nvSpPr>
          <p:cNvPr id="89" name="Google Shape;89;p4"/>
          <p:cNvSpPr txBox="1"/>
          <p:nvPr/>
        </p:nvSpPr>
        <p:spPr>
          <a:xfrm>
            <a:off x="1070549" y="1531741"/>
            <a:ext cx="4114800" cy="4803496"/>
          </a:xfrm>
          <a:prstGeom prst="rect">
            <a:avLst/>
          </a:prstGeom>
          <a:solidFill>
            <a:srgbClr val="EEDEEB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Traitements 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Partir avec ses propres médicaments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Il est possible de les donner soi-même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Montrer aux soignants comment on les donne pour ne pas perturber les habitudes</a:t>
            </a:r>
          </a:p>
        </p:txBody>
      </p:sp>
      <p:sp>
        <p:nvSpPr>
          <p:cNvPr id="2" name="Google Shape;89;p4">
            <a:extLst>
              <a:ext uri="{FF2B5EF4-FFF2-40B4-BE49-F238E27FC236}">
                <a16:creationId xmlns:a16="http://schemas.microsoft.com/office/drawing/2014/main" id="{DCA324B5-3316-626D-0404-74AC85EBF82F}"/>
              </a:ext>
            </a:extLst>
          </p:cNvPr>
          <p:cNvSpPr txBox="1"/>
          <p:nvPr/>
        </p:nvSpPr>
        <p:spPr>
          <a:xfrm>
            <a:off x="7006652" y="1552854"/>
            <a:ext cx="4382650" cy="4803496"/>
          </a:xfrm>
          <a:prstGeom prst="rect">
            <a:avLst/>
          </a:prstGeom>
          <a:solidFill>
            <a:srgbClr val="E0B6D8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u="sng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Petits trucs 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Lampe de poche : pour éviter d’allumer pendant les rondes de nuits et de réveiller Loulou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Veleda</a:t>
            </a:r>
            <a:r>
              <a:rPr lang="fr-FR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 pour noter les températures à l’hôpital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Penser à demander la maison des parents pour les hospitalisations longues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FR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ou les chambres mères enfants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7441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Assemblée Générale d’Alliance Syndrome de </a:t>
            </a:r>
            <a:r>
              <a:rPr lang="fr-FR" dirty="0" err="1"/>
              <a:t>Dravet</a:t>
            </a:r>
            <a:r>
              <a:rPr lang="fr-FR" dirty="0"/>
              <a:t> - </a:t>
            </a:r>
            <a:r>
              <a:rPr lang="fr-FR" dirty="0" err="1"/>
              <a:t>Nov</a:t>
            </a:r>
            <a:r>
              <a:rPr lang="fr-FR" dirty="0"/>
              <a:t> 2023</a:t>
            </a:r>
            <a:endParaRPr dirty="0"/>
          </a:p>
        </p:txBody>
      </p:sp>
      <p:sp>
        <p:nvSpPr>
          <p:cNvPr id="360" name="Google Shape;36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17</a:t>
            </a:fld>
            <a:endParaRPr/>
          </a:p>
        </p:txBody>
      </p:sp>
      <p:pic>
        <p:nvPicPr>
          <p:cNvPr id="361" name="Google Shape;36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50" y="1834763"/>
            <a:ext cx="5217341" cy="3262338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0"/>
          <p:cNvSpPr/>
          <p:nvPr/>
        </p:nvSpPr>
        <p:spPr>
          <a:xfrm>
            <a:off x="6477835" y="2142459"/>
            <a:ext cx="5217341" cy="201593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5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MERCI</a:t>
            </a:r>
            <a:endParaRPr sz="12500" b="1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Assemblée Générale d’Alliance Syndrome de </a:t>
            </a:r>
            <a:r>
              <a:rPr lang="fr-FR" dirty="0" err="1"/>
              <a:t>Dravet</a:t>
            </a:r>
            <a:r>
              <a:rPr lang="fr-FR" dirty="0"/>
              <a:t> - </a:t>
            </a:r>
            <a:r>
              <a:rPr lang="fr-FR" dirty="0" err="1"/>
              <a:t>Nov</a:t>
            </a:r>
            <a:r>
              <a:rPr lang="fr-FR" dirty="0"/>
              <a:t> 2023</a:t>
            </a:r>
            <a:endParaRPr dirty="0"/>
          </a:p>
        </p:txBody>
      </p:sp>
      <p:sp>
        <p:nvSpPr>
          <p:cNvPr id="87" name="Google Shape;8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  <p:sp>
        <p:nvSpPr>
          <p:cNvPr id="3" name="Google Shape;88;p4">
            <a:extLst>
              <a:ext uri="{FF2B5EF4-FFF2-40B4-BE49-F238E27FC236}">
                <a16:creationId xmlns:a16="http://schemas.microsoft.com/office/drawing/2014/main" id="{AD334D09-878F-35B7-3E5B-454B0FE71011}"/>
              </a:ext>
            </a:extLst>
          </p:cNvPr>
          <p:cNvSpPr txBox="1"/>
          <p:nvPr/>
        </p:nvSpPr>
        <p:spPr>
          <a:xfrm>
            <a:off x="7137401" y="136524"/>
            <a:ext cx="5054599" cy="877207"/>
          </a:xfrm>
          <a:prstGeom prst="rect">
            <a:avLst/>
          </a:prstGeom>
          <a:solidFill>
            <a:srgbClr val="E0B6D8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fr-FR" sz="4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Disclaimer</a:t>
            </a:r>
            <a:endParaRPr sz="4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9;p4">
            <a:extLst>
              <a:ext uri="{FF2B5EF4-FFF2-40B4-BE49-F238E27FC236}">
                <a16:creationId xmlns:a16="http://schemas.microsoft.com/office/drawing/2014/main" id="{5DD8382C-36B9-7059-A548-DFFC0ECF3C51}"/>
              </a:ext>
            </a:extLst>
          </p:cNvPr>
          <p:cNvSpPr txBox="1"/>
          <p:nvPr/>
        </p:nvSpPr>
        <p:spPr>
          <a:xfrm>
            <a:off x="5003800" y="1627956"/>
            <a:ext cx="6565900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Dans cette présentation vous ne trouverez pas :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De remède miracle.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De trucs qui marchent à tous les coups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4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Et clairement ce ne sera pas exhaustif !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4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12" name="Image 11" descr="Une image contenant Visage humain, personne, sourire, Dreadlocks&#10;&#10;Description générée automatiquement">
            <a:extLst>
              <a:ext uri="{FF2B5EF4-FFF2-40B4-BE49-F238E27FC236}">
                <a16:creationId xmlns:a16="http://schemas.microsoft.com/office/drawing/2014/main" id="{DC88FFA1-8FAF-64CE-D0DD-358966B61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22300" y="2171700"/>
            <a:ext cx="3894667" cy="2190750"/>
          </a:xfrm>
          <a:prstGeom prst="rect">
            <a:avLst/>
          </a:prstGeom>
        </p:spPr>
      </p:pic>
      <p:sp>
        <p:nvSpPr>
          <p:cNvPr id="2" name="Google Shape;89;p4">
            <a:extLst>
              <a:ext uri="{FF2B5EF4-FFF2-40B4-BE49-F238E27FC236}">
                <a16:creationId xmlns:a16="http://schemas.microsoft.com/office/drawing/2014/main" id="{C15BC266-BC59-FC84-3DE6-678D5F2753D1}"/>
              </a:ext>
            </a:extLst>
          </p:cNvPr>
          <p:cNvSpPr txBox="1"/>
          <p:nvPr/>
        </p:nvSpPr>
        <p:spPr>
          <a:xfrm>
            <a:off x="5003800" y="3829910"/>
            <a:ext cx="6565900" cy="219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Mais vous trouverez des idées. A tester. Des bonnes. Des moins bonnes. A valider pour vous. Selon vos critères. Pour trouver votre équilibre.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4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376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Assemblée Générale d’Alliance Syndrome de </a:t>
            </a:r>
            <a:r>
              <a:rPr lang="fr-FR" dirty="0" err="1"/>
              <a:t>Dravet</a:t>
            </a:r>
            <a:r>
              <a:rPr lang="fr-FR" dirty="0"/>
              <a:t> - </a:t>
            </a:r>
            <a:r>
              <a:rPr lang="fr-FR" dirty="0" err="1"/>
              <a:t>Nov</a:t>
            </a:r>
            <a:r>
              <a:rPr lang="fr-FR" dirty="0"/>
              <a:t> 2023</a:t>
            </a:r>
            <a:endParaRPr dirty="0"/>
          </a:p>
        </p:txBody>
      </p:sp>
      <p:sp>
        <p:nvSpPr>
          <p:cNvPr id="87" name="Google Shape;8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  <p:sp>
        <p:nvSpPr>
          <p:cNvPr id="3" name="Google Shape;88;p4">
            <a:extLst>
              <a:ext uri="{FF2B5EF4-FFF2-40B4-BE49-F238E27FC236}">
                <a16:creationId xmlns:a16="http://schemas.microsoft.com/office/drawing/2014/main" id="{AD334D09-878F-35B7-3E5B-454B0FE71011}"/>
              </a:ext>
            </a:extLst>
          </p:cNvPr>
          <p:cNvSpPr txBox="1"/>
          <p:nvPr/>
        </p:nvSpPr>
        <p:spPr>
          <a:xfrm>
            <a:off x="7137401" y="136524"/>
            <a:ext cx="5054599" cy="877207"/>
          </a:xfrm>
          <a:prstGeom prst="rect">
            <a:avLst/>
          </a:prstGeom>
          <a:solidFill>
            <a:srgbClr val="E0B6D8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fr-FR" sz="4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Ne pas rester seuls</a:t>
            </a:r>
            <a:endParaRPr sz="4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9;p4">
            <a:extLst>
              <a:ext uri="{FF2B5EF4-FFF2-40B4-BE49-F238E27FC236}">
                <a16:creationId xmlns:a16="http://schemas.microsoft.com/office/drawing/2014/main" id="{5DD8382C-36B9-7059-A548-DFFC0ECF3C51}"/>
              </a:ext>
            </a:extLst>
          </p:cNvPr>
          <p:cNvSpPr txBox="1"/>
          <p:nvPr/>
        </p:nvSpPr>
        <p:spPr>
          <a:xfrm>
            <a:off x="5812076" y="1627956"/>
            <a:ext cx="5757623" cy="123232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Impliquer les proches, c’est ne pas être seul à savoir comment faire !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Ne pas se condamner à être seul à gérer !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4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2" name="Google Shape;361;p30">
            <a:extLst>
              <a:ext uri="{FF2B5EF4-FFF2-40B4-BE49-F238E27FC236}">
                <a16:creationId xmlns:a16="http://schemas.microsoft.com/office/drawing/2014/main" id="{3C22A58F-2F20-3DD7-A76F-03D7F7FDA05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150" y="1834763"/>
            <a:ext cx="5217341" cy="32623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89;p4">
            <a:extLst>
              <a:ext uri="{FF2B5EF4-FFF2-40B4-BE49-F238E27FC236}">
                <a16:creationId xmlns:a16="http://schemas.microsoft.com/office/drawing/2014/main" id="{81DB74C5-3754-6ABD-7E5F-F411A05C51CE}"/>
              </a:ext>
            </a:extLst>
          </p:cNvPr>
          <p:cNvSpPr txBox="1"/>
          <p:nvPr/>
        </p:nvSpPr>
        <p:spPr>
          <a:xfrm>
            <a:off x="5812076" y="3035647"/>
            <a:ext cx="5757623" cy="563672"/>
          </a:xfrm>
          <a:prstGeom prst="rect">
            <a:avLst/>
          </a:prstGeom>
          <a:solidFill>
            <a:srgbClr val="EEDEEB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S’appuyer sur les retours d’expériences </a:t>
            </a:r>
          </a:p>
        </p:txBody>
      </p:sp>
      <p:sp>
        <p:nvSpPr>
          <p:cNvPr id="7" name="Google Shape;89;p4">
            <a:extLst>
              <a:ext uri="{FF2B5EF4-FFF2-40B4-BE49-F238E27FC236}">
                <a16:creationId xmlns:a16="http://schemas.microsoft.com/office/drawing/2014/main" id="{45E179CA-6681-8B9A-D13B-C04DA0108E77}"/>
              </a:ext>
            </a:extLst>
          </p:cNvPr>
          <p:cNvSpPr txBox="1"/>
          <p:nvPr/>
        </p:nvSpPr>
        <p:spPr>
          <a:xfrm>
            <a:off x="5812076" y="3609017"/>
            <a:ext cx="2993162" cy="2575890"/>
          </a:xfrm>
          <a:prstGeom prst="rect">
            <a:avLst/>
          </a:prstGeom>
          <a:solidFill>
            <a:srgbClr val="EEDEEB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spécifiques, au sein de la « famille </a:t>
            </a:r>
            <a:r>
              <a:rPr lang="fr-FR" sz="2400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Dravet</a:t>
            </a:r>
            <a:r>
              <a:rPr lang="fr-FR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 »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- autres familles en région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- sur les évènements ASD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- en ligne (Discord, tables rondes)</a:t>
            </a:r>
          </a:p>
        </p:txBody>
      </p:sp>
      <p:sp>
        <p:nvSpPr>
          <p:cNvPr id="8" name="Google Shape;89;p4">
            <a:extLst>
              <a:ext uri="{FF2B5EF4-FFF2-40B4-BE49-F238E27FC236}">
                <a16:creationId xmlns:a16="http://schemas.microsoft.com/office/drawing/2014/main" id="{E8DAC3EB-8568-5328-33D1-6A77C7669749}"/>
              </a:ext>
            </a:extLst>
          </p:cNvPr>
          <p:cNvSpPr txBox="1"/>
          <p:nvPr/>
        </p:nvSpPr>
        <p:spPr>
          <a:xfrm>
            <a:off x="8805238" y="3599319"/>
            <a:ext cx="2764461" cy="2575890"/>
          </a:xfrm>
          <a:prstGeom prst="rect">
            <a:avLst/>
          </a:prstGeom>
          <a:solidFill>
            <a:srgbClr val="E0B6D8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« généraliste ».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Il y a parfois des choses à apprendre d’autres pathologies (TSA, DI…) qu’on peut transposer via IME, éduc, associations locales…</a:t>
            </a:r>
          </a:p>
        </p:txBody>
      </p:sp>
      <p:pic>
        <p:nvPicPr>
          <p:cNvPr id="9" name="Image 8" descr="Une image contenant clipart, cercle, Graphique, art&#10;&#10;Description générée automatiquement">
            <a:extLst>
              <a:ext uri="{FF2B5EF4-FFF2-40B4-BE49-F238E27FC236}">
                <a16:creationId xmlns:a16="http://schemas.microsoft.com/office/drawing/2014/main" id="{B35D01FC-08F1-DCC1-8B27-93BC464677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245684" y="5268543"/>
            <a:ext cx="1200157" cy="1200157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69017BD2-93D4-BC5E-B08C-5E36C6D28C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6379" y="5159871"/>
            <a:ext cx="830705" cy="124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0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Assemblée Générale d’Alliance Syndrome de </a:t>
            </a:r>
            <a:r>
              <a:rPr lang="fr-FR" dirty="0" err="1"/>
              <a:t>Dravet</a:t>
            </a:r>
            <a:r>
              <a:rPr lang="fr-FR" dirty="0"/>
              <a:t> - </a:t>
            </a:r>
            <a:r>
              <a:rPr lang="fr-FR" dirty="0" err="1"/>
              <a:t>Nov</a:t>
            </a:r>
            <a:r>
              <a:rPr lang="fr-FR" dirty="0"/>
              <a:t> 2023</a:t>
            </a:r>
            <a:endParaRPr dirty="0"/>
          </a:p>
        </p:txBody>
      </p:sp>
      <p:sp>
        <p:nvSpPr>
          <p:cNvPr id="87" name="Google Shape;8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  <p:sp>
        <p:nvSpPr>
          <p:cNvPr id="3" name="Google Shape;88;p4">
            <a:extLst>
              <a:ext uri="{FF2B5EF4-FFF2-40B4-BE49-F238E27FC236}">
                <a16:creationId xmlns:a16="http://schemas.microsoft.com/office/drawing/2014/main" id="{AD334D09-878F-35B7-3E5B-454B0FE71011}"/>
              </a:ext>
            </a:extLst>
          </p:cNvPr>
          <p:cNvSpPr txBox="1"/>
          <p:nvPr/>
        </p:nvSpPr>
        <p:spPr>
          <a:xfrm>
            <a:off x="7137401" y="136524"/>
            <a:ext cx="5054599" cy="877207"/>
          </a:xfrm>
          <a:prstGeom prst="rect">
            <a:avLst/>
          </a:prstGeom>
          <a:solidFill>
            <a:srgbClr val="E0B6D8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fr-FR" sz="4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Les crises …</a:t>
            </a:r>
            <a:endParaRPr sz="4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4060446-6D71-9FF3-CDAA-1A305E278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537419" y="1013731"/>
            <a:ext cx="2654581" cy="1455738"/>
          </a:xfrm>
          <a:prstGeom prst="rect">
            <a:avLst/>
          </a:prstGeom>
        </p:spPr>
      </p:pic>
      <p:sp>
        <p:nvSpPr>
          <p:cNvPr id="5" name="Google Shape;89;p4">
            <a:extLst>
              <a:ext uri="{FF2B5EF4-FFF2-40B4-BE49-F238E27FC236}">
                <a16:creationId xmlns:a16="http://schemas.microsoft.com/office/drawing/2014/main" id="{5DD8382C-36B9-7059-A548-DFFC0ECF3C51}"/>
              </a:ext>
            </a:extLst>
          </p:cNvPr>
          <p:cNvSpPr txBox="1"/>
          <p:nvPr/>
        </p:nvSpPr>
        <p:spPr>
          <a:xfrm>
            <a:off x="431961" y="1378885"/>
            <a:ext cx="8548266" cy="1801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C’est particulièrement pénible !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4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On trouve chacun notre équilibre par rapport aux crises. C’est important de faire en accord avec notre ressenti</a:t>
            </a:r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C512CCC0-2747-42D0-9334-095EFB76F6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6217769"/>
              </p:ext>
            </p:extLst>
          </p:nvPr>
        </p:nvGraphicFramePr>
        <p:xfrm>
          <a:off x="598118" y="2834623"/>
          <a:ext cx="8163745" cy="3275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7" name="Graphique 6" descr="Aide avec un remplissage uni">
            <a:extLst>
              <a:ext uri="{FF2B5EF4-FFF2-40B4-BE49-F238E27FC236}">
                <a16:creationId xmlns:a16="http://schemas.microsoft.com/office/drawing/2014/main" id="{FE9B5E54-D26A-51B7-73BE-048EE00A4E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80227" y="3041309"/>
            <a:ext cx="914400" cy="9144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0A25CAA-A323-630C-2617-8E3A2287261A}"/>
              </a:ext>
            </a:extLst>
          </p:cNvPr>
          <p:cNvSpPr txBox="1"/>
          <p:nvPr/>
        </p:nvSpPr>
        <p:spPr>
          <a:xfrm>
            <a:off x="9982200" y="3084394"/>
            <a:ext cx="17778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 petit plus ?</a:t>
            </a:r>
          </a:p>
        </p:txBody>
      </p:sp>
      <p:sp>
        <p:nvSpPr>
          <p:cNvPr id="10" name="Bulle narrative : rectangle à coins arrondis 9">
            <a:extLst>
              <a:ext uri="{FF2B5EF4-FFF2-40B4-BE49-F238E27FC236}">
                <a16:creationId xmlns:a16="http://schemas.microsoft.com/office/drawing/2014/main" id="{B28FC3A8-53E8-819B-7888-CF5A33F35866}"/>
              </a:ext>
            </a:extLst>
          </p:cNvPr>
          <p:cNvSpPr/>
          <p:nvPr/>
        </p:nvSpPr>
        <p:spPr>
          <a:xfrm>
            <a:off x="9198591" y="4094328"/>
            <a:ext cx="2561448" cy="2015757"/>
          </a:xfrm>
          <a:prstGeom prst="wedgeRoundRectCallou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En profiter pour leur couper les ongles !!!</a:t>
            </a:r>
          </a:p>
        </p:txBody>
      </p:sp>
    </p:spTree>
    <p:extLst>
      <p:ext uri="{BB962C8B-B14F-4D97-AF65-F5344CB8AC3E}">
        <p14:creationId xmlns:p14="http://schemas.microsoft.com/office/powerpoint/2010/main" val="412960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9A699173-B330-2262-FD45-5F38617B5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6025" y="4509961"/>
            <a:ext cx="3196698" cy="1810003"/>
          </a:xfrm>
          <a:prstGeom prst="rect">
            <a:avLst/>
          </a:prstGeom>
        </p:spPr>
      </p:pic>
      <p:sp>
        <p:nvSpPr>
          <p:cNvPr id="86" name="Google Shape;8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Assemblée Générale d’Alliance Syndrome de </a:t>
            </a:r>
            <a:r>
              <a:rPr lang="fr-FR" dirty="0" err="1"/>
              <a:t>Dravet</a:t>
            </a:r>
            <a:r>
              <a:rPr lang="fr-FR" dirty="0"/>
              <a:t> - </a:t>
            </a:r>
            <a:r>
              <a:rPr lang="fr-FR" dirty="0" err="1"/>
              <a:t>Nov</a:t>
            </a:r>
            <a:r>
              <a:rPr lang="fr-FR" dirty="0"/>
              <a:t> 2023</a:t>
            </a:r>
            <a:endParaRPr dirty="0"/>
          </a:p>
        </p:txBody>
      </p:sp>
      <p:sp>
        <p:nvSpPr>
          <p:cNvPr id="87" name="Google Shape;8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  <p:sp>
        <p:nvSpPr>
          <p:cNvPr id="3" name="Google Shape;88;p4">
            <a:extLst>
              <a:ext uri="{FF2B5EF4-FFF2-40B4-BE49-F238E27FC236}">
                <a16:creationId xmlns:a16="http://schemas.microsoft.com/office/drawing/2014/main" id="{0A652163-0F4E-E922-CFFC-88CBCF6B629A}"/>
              </a:ext>
            </a:extLst>
          </p:cNvPr>
          <p:cNvSpPr txBox="1"/>
          <p:nvPr/>
        </p:nvSpPr>
        <p:spPr>
          <a:xfrm>
            <a:off x="7137401" y="136524"/>
            <a:ext cx="5054599" cy="877207"/>
          </a:xfrm>
          <a:prstGeom prst="rect">
            <a:avLst/>
          </a:prstGeom>
          <a:solidFill>
            <a:srgbClr val="E0B6D8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fr-FR" sz="4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Les crises de nuit</a:t>
            </a:r>
            <a:endParaRPr sz="4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946C7F1-A569-74D9-E20B-05A636120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537419" y="1013731"/>
            <a:ext cx="2654581" cy="1455738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DE11B4F-B5D9-7B0F-2F3B-B3B57BCA7D0C}"/>
              </a:ext>
            </a:extLst>
          </p:cNvPr>
          <p:cNvSpPr/>
          <p:nvPr/>
        </p:nvSpPr>
        <p:spPr>
          <a:xfrm>
            <a:off x="2501900" y="1151731"/>
            <a:ext cx="5443539" cy="14557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u="sng" dirty="0"/>
              <a:t>Postulat de base : </a:t>
            </a:r>
          </a:p>
          <a:p>
            <a:pPr algn="ctr"/>
            <a:r>
              <a:rPr lang="fr-FR" sz="2400" dirty="0"/>
              <a:t>On détecte les crises graves !</a:t>
            </a:r>
          </a:p>
        </p:txBody>
      </p: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FEF37E03-5C65-98C2-99D4-3705B96E67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9078909"/>
              </p:ext>
            </p:extLst>
          </p:nvPr>
        </p:nvGraphicFramePr>
        <p:xfrm>
          <a:off x="524025" y="2752415"/>
          <a:ext cx="6410175" cy="3610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9" name="Image 8">
            <a:extLst>
              <a:ext uri="{FF2B5EF4-FFF2-40B4-BE49-F238E27FC236}">
                <a16:creationId xmlns:a16="http://schemas.microsoft.com/office/drawing/2014/main" id="{D06FE46D-12DB-327A-455B-3E1363854C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93087" y="4546346"/>
            <a:ext cx="1886213" cy="181000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6BD897E-B402-C0C6-A15F-84139EFB80C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45243" y="2689219"/>
            <a:ext cx="2734057" cy="159089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5ACA983-805A-61CD-5BEC-9A5557E610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96025" y="2850261"/>
            <a:ext cx="2441394" cy="160359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C8431C-F8AF-31F2-96ED-1D88A659B7A7}"/>
              </a:ext>
            </a:extLst>
          </p:cNvPr>
          <p:cNvSpPr/>
          <p:nvPr/>
        </p:nvSpPr>
        <p:spPr>
          <a:xfrm rot="20157030">
            <a:off x="7781309" y="4107993"/>
            <a:ext cx="3766782" cy="1129087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rgbClr val="7030A0"/>
                </a:solidFill>
              </a:rPr>
              <a:t>Prise en charge par l’association possible</a:t>
            </a:r>
          </a:p>
        </p:txBody>
      </p:sp>
    </p:spTree>
    <p:extLst>
      <p:ext uri="{BB962C8B-B14F-4D97-AF65-F5344CB8AC3E}">
        <p14:creationId xmlns:p14="http://schemas.microsoft.com/office/powerpoint/2010/main" val="330069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>
        <p:bldAsOne/>
      </p:bldGraphic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Assemblée Générale d’Alliance Syndrome de </a:t>
            </a:r>
            <a:r>
              <a:rPr lang="fr-FR" dirty="0" err="1"/>
              <a:t>Dravet</a:t>
            </a:r>
            <a:r>
              <a:rPr lang="fr-FR" dirty="0"/>
              <a:t> - </a:t>
            </a:r>
            <a:r>
              <a:rPr lang="fr-FR" dirty="0" err="1"/>
              <a:t>Nov</a:t>
            </a:r>
            <a:r>
              <a:rPr lang="fr-FR" dirty="0"/>
              <a:t> 2023</a:t>
            </a:r>
            <a:endParaRPr dirty="0"/>
          </a:p>
        </p:txBody>
      </p:sp>
      <p:sp>
        <p:nvSpPr>
          <p:cNvPr id="87" name="Google Shape;8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  <p:sp>
        <p:nvSpPr>
          <p:cNvPr id="89" name="Google Shape;89;p4"/>
          <p:cNvSpPr txBox="1"/>
          <p:nvPr/>
        </p:nvSpPr>
        <p:spPr>
          <a:xfrm>
            <a:off x="1639552" y="1155700"/>
            <a:ext cx="5543819" cy="1284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Bien dormir, c’est le début du bonheur ;)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4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Pour eux comme pour nous !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4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" name="Google Shape;88;p4">
            <a:extLst>
              <a:ext uri="{FF2B5EF4-FFF2-40B4-BE49-F238E27FC236}">
                <a16:creationId xmlns:a16="http://schemas.microsoft.com/office/drawing/2014/main" id="{84005AD0-7F13-8A35-B6DC-68AC8FC4FB3A}"/>
              </a:ext>
            </a:extLst>
          </p:cNvPr>
          <p:cNvSpPr txBox="1"/>
          <p:nvPr/>
        </p:nvSpPr>
        <p:spPr>
          <a:xfrm>
            <a:off x="7137401" y="136524"/>
            <a:ext cx="5054599" cy="877207"/>
          </a:xfrm>
          <a:prstGeom prst="rect">
            <a:avLst/>
          </a:prstGeom>
          <a:solidFill>
            <a:srgbClr val="E0B6D8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fr-FR" sz="4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Dormir…</a:t>
            </a:r>
            <a:endParaRPr sz="4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138C19BC-F494-5915-9E02-A7705E2E40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8100803"/>
              </p:ext>
            </p:extLst>
          </p:nvPr>
        </p:nvGraphicFramePr>
        <p:xfrm>
          <a:off x="419100" y="2440517"/>
          <a:ext cx="5543818" cy="3915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 5" descr="Une image contenant intérieur, mur, oreiller, baignoire&#10;&#10;Description générée automatiquement">
            <a:extLst>
              <a:ext uri="{FF2B5EF4-FFF2-40B4-BE49-F238E27FC236}">
                <a16:creationId xmlns:a16="http://schemas.microsoft.com/office/drawing/2014/main" id="{F3101A84-77C5-A9A9-F2F7-2AC40527CE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603351" y="1719617"/>
            <a:ext cx="3302631" cy="4230593"/>
          </a:xfrm>
          <a:prstGeom prst="rect">
            <a:avLst/>
          </a:prstGeom>
        </p:spPr>
      </p:pic>
      <p:pic>
        <p:nvPicPr>
          <p:cNvPr id="12" name="Image 11" descr="Une image contenant médecine, médicament, Médicament, Médicament sous ordonnance&#10;&#10;Description générée automatiquement">
            <a:extLst>
              <a:ext uri="{FF2B5EF4-FFF2-40B4-BE49-F238E27FC236}">
                <a16:creationId xmlns:a16="http://schemas.microsoft.com/office/drawing/2014/main" id="{A7A075D6-D7A8-39B3-9E09-967D0C646BB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887971" y="4201537"/>
            <a:ext cx="2590800" cy="14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7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Assemblée Générale d’Alliance Syndrome de </a:t>
            </a:r>
            <a:r>
              <a:rPr lang="fr-FR" dirty="0" err="1"/>
              <a:t>Dravet</a:t>
            </a:r>
            <a:r>
              <a:rPr lang="fr-FR" dirty="0"/>
              <a:t> - </a:t>
            </a:r>
            <a:r>
              <a:rPr lang="fr-FR" dirty="0" err="1"/>
              <a:t>Nov</a:t>
            </a:r>
            <a:r>
              <a:rPr lang="fr-FR" dirty="0"/>
              <a:t> 2023</a:t>
            </a:r>
            <a:endParaRPr dirty="0"/>
          </a:p>
        </p:txBody>
      </p:sp>
      <p:sp>
        <p:nvSpPr>
          <p:cNvPr id="87" name="Google Shape;8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EACAC0E-D434-615E-6C4C-43ED7804D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25" y="3725334"/>
            <a:ext cx="2734057" cy="1590897"/>
          </a:xfrm>
          <a:prstGeom prst="rect">
            <a:avLst/>
          </a:prstGeom>
        </p:spPr>
      </p:pic>
      <p:sp>
        <p:nvSpPr>
          <p:cNvPr id="3" name="Google Shape;88;p4">
            <a:extLst>
              <a:ext uri="{FF2B5EF4-FFF2-40B4-BE49-F238E27FC236}">
                <a16:creationId xmlns:a16="http://schemas.microsoft.com/office/drawing/2014/main" id="{84005AD0-7F13-8A35-B6DC-68AC8FC4FB3A}"/>
              </a:ext>
            </a:extLst>
          </p:cNvPr>
          <p:cNvSpPr txBox="1"/>
          <p:nvPr/>
        </p:nvSpPr>
        <p:spPr>
          <a:xfrm>
            <a:off x="7137401" y="136524"/>
            <a:ext cx="5054599" cy="877207"/>
          </a:xfrm>
          <a:prstGeom prst="rect">
            <a:avLst/>
          </a:prstGeom>
          <a:solidFill>
            <a:srgbClr val="E0B6D8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fr-FR" sz="4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Dormir…</a:t>
            </a:r>
            <a:endParaRPr sz="4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Diagramme 4">
            <a:extLst>
              <a:ext uri="{FF2B5EF4-FFF2-40B4-BE49-F238E27FC236}">
                <a16:creationId xmlns:a16="http://schemas.microsoft.com/office/drawing/2014/main" id="{6EA885BC-F468-FB86-69E2-D6D71854EF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2815556"/>
              </p:ext>
            </p:extLst>
          </p:nvPr>
        </p:nvGraphicFramePr>
        <p:xfrm>
          <a:off x="6096000" y="2440517"/>
          <a:ext cx="5676900" cy="3915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Image 7" descr="Une image contenant dessin humoristique, Visage humain&#10;&#10;Description générée automatiquement">
            <a:extLst>
              <a:ext uri="{FF2B5EF4-FFF2-40B4-BE49-F238E27FC236}">
                <a16:creationId xmlns:a16="http://schemas.microsoft.com/office/drawing/2014/main" id="{D55203D7-EDD1-F2AA-FABD-FAE1DDA1CD7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t="25871" b="25771"/>
          <a:stretch/>
        </p:blipFill>
        <p:spPr>
          <a:xfrm>
            <a:off x="165575" y="2440517"/>
            <a:ext cx="3831166" cy="1852684"/>
          </a:xfrm>
          <a:prstGeom prst="rect">
            <a:avLst/>
          </a:prstGeom>
        </p:spPr>
      </p:pic>
      <p:sp>
        <p:nvSpPr>
          <p:cNvPr id="2" name="Google Shape;89;p4">
            <a:extLst>
              <a:ext uri="{FF2B5EF4-FFF2-40B4-BE49-F238E27FC236}">
                <a16:creationId xmlns:a16="http://schemas.microsoft.com/office/drawing/2014/main" id="{F1F7BFBA-75C2-E3BD-7F48-A2629EA0A3F0}"/>
              </a:ext>
            </a:extLst>
          </p:cNvPr>
          <p:cNvSpPr txBox="1"/>
          <p:nvPr/>
        </p:nvSpPr>
        <p:spPr>
          <a:xfrm>
            <a:off x="1639552" y="1155700"/>
            <a:ext cx="5543819" cy="1284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Bien dormir, c’est le début du bonheur ;)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4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Pour eux comme pour nous !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4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FC7F6AC-D48A-53D7-C896-25236F0423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3625" y="4673016"/>
            <a:ext cx="3196698" cy="181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42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Assemblée Générale d’Alliance Syndrome de </a:t>
            </a:r>
            <a:r>
              <a:rPr lang="fr-FR" dirty="0" err="1"/>
              <a:t>Dravet</a:t>
            </a:r>
            <a:r>
              <a:rPr lang="fr-FR" dirty="0"/>
              <a:t> - </a:t>
            </a:r>
            <a:r>
              <a:rPr lang="fr-FR" dirty="0" err="1"/>
              <a:t>Nov</a:t>
            </a:r>
            <a:r>
              <a:rPr lang="fr-FR" dirty="0"/>
              <a:t> 2023</a:t>
            </a:r>
            <a:endParaRPr dirty="0"/>
          </a:p>
        </p:txBody>
      </p:sp>
      <p:sp>
        <p:nvSpPr>
          <p:cNvPr id="87" name="Google Shape;8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  <p:sp>
        <p:nvSpPr>
          <p:cNvPr id="89" name="Google Shape;89;p4"/>
          <p:cNvSpPr txBox="1"/>
          <p:nvPr/>
        </p:nvSpPr>
        <p:spPr>
          <a:xfrm>
            <a:off x="810814" y="1241569"/>
            <a:ext cx="7309111" cy="423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/>
              <a:t>Vital de pouvoir compter sur les proches, mais aussi sur les autres adultes qui pourraient avoir nos enfants (puéricultrices, enseignants, médico-social…)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/>
              <a:t>C’est stressant pour nous, mais aussi (surtout !) pour eux.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dirty="0"/>
              <a:t>Les déstresser, c’est nous déstresser aussi 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60C9BEF-1D9B-CD8B-CA50-8EA261C0FE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4756" y="998180"/>
            <a:ext cx="3554322" cy="5597276"/>
          </a:xfrm>
          <a:prstGeom prst="rect">
            <a:avLst/>
          </a:prstGeom>
        </p:spPr>
      </p:pic>
      <p:sp>
        <p:nvSpPr>
          <p:cNvPr id="3" name="Google Shape;88;p4">
            <a:extLst>
              <a:ext uri="{FF2B5EF4-FFF2-40B4-BE49-F238E27FC236}">
                <a16:creationId xmlns:a16="http://schemas.microsoft.com/office/drawing/2014/main" id="{11D27E93-4FBA-4FB8-D27F-E2874E901B4A}"/>
              </a:ext>
            </a:extLst>
          </p:cNvPr>
          <p:cNvSpPr txBox="1"/>
          <p:nvPr/>
        </p:nvSpPr>
        <p:spPr>
          <a:xfrm>
            <a:off x="7137401" y="136524"/>
            <a:ext cx="5054599" cy="877207"/>
          </a:xfrm>
          <a:prstGeom prst="rect">
            <a:avLst/>
          </a:prstGeom>
          <a:solidFill>
            <a:srgbClr val="E0B6D8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fr-FR" sz="4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Confier nos SD</a:t>
            </a:r>
            <a:endParaRPr sz="4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BFCD310-8271-344E-6C45-794F28B97DF2}"/>
              </a:ext>
            </a:extLst>
          </p:cNvPr>
          <p:cNvSpPr/>
          <p:nvPr/>
        </p:nvSpPr>
        <p:spPr>
          <a:xfrm>
            <a:off x="2985861" y="3431375"/>
            <a:ext cx="2537277" cy="11767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PAI + fiche d’urgence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8D64BB92-A8ED-9765-F144-355A63C95665}"/>
              </a:ext>
            </a:extLst>
          </p:cNvPr>
          <p:cNvSpPr/>
          <p:nvPr/>
        </p:nvSpPr>
        <p:spPr>
          <a:xfrm>
            <a:off x="256723" y="3431375"/>
            <a:ext cx="2537277" cy="11767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Faire une check </a:t>
            </a:r>
            <a:r>
              <a:rPr lang="fr-FR" dirty="0" err="1"/>
              <a:t>list</a:t>
            </a:r>
            <a:r>
              <a:rPr lang="fr-FR" dirty="0"/>
              <a:t> d’urgence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A2FAE600-9E64-A5E0-5681-8DE84F557F54}"/>
              </a:ext>
            </a:extLst>
          </p:cNvPr>
          <p:cNvSpPr/>
          <p:nvPr/>
        </p:nvSpPr>
        <p:spPr>
          <a:xfrm>
            <a:off x="256723" y="4953387"/>
            <a:ext cx="2537277" cy="11767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Garder un </a:t>
            </a:r>
            <a:r>
              <a:rPr lang="fr-FR" dirty="0" err="1"/>
              <a:t>buccolam</a:t>
            </a:r>
            <a:r>
              <a:rPr lang="fr-FR" dirty="0"/>
              <a:t> vide (ou un valium) pour pouvoir faire une démo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66669FAA-48CF-4451-3955-13C5E50D0B4B}"/>
              </a:ext>
            </a:extLst>
          </p:cNvPr>
          <p:cNvSpPr/>
          <p:nvPr/>
        </p:nvSpPr>
        <p:spPr>
          <a:xfrm>
            <a:off x="2985861" y="4953387"/>
            <a:ext cx="2537277" cy="11767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Filmer les crises pour pouvoir montrer ce que c’est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54832CA4-6391-F817-12A4-6E07D21EEFF0}"/>
              </a:ext>
            </a:extLst>
          </p:cNvPr>
          <p:cNvSpPr/>
          <p:nvPr/>
        </p:nvSpPr>
        <p:spPr>
          <a:xfrm>
            <a:off x="5707969" y="3431375"/>
            <a:ext cx="2537277" cy="11767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Préparer les situations d’urgence avec un texte pour appeler les secours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C4DCE472-0A21-E7ED-3DF2-B15F881C5938}"/>
              </a:ext>
            </a:extLst>
          </p:cNvPr>
          <p:cNvSpPr/>
          <p:nvPr/>
        </p:nvSpPr>
        <p:spPr>
          <a:xfrm>
            <a:off x="5707969" y="4953387"/>
            <a:ext cx="2537277" cy="11767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QR code pour la vidéo explicatif du </a:t>
            </a:r>
            <a:r>
              <a:rPr lang="fr-FR" dirty="0" err="1"/>
              <a:t>Buccolam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7366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Assemblée Générale d’Alliance Syndrome de </a:t>
            </a:r>
            <a:r>
              <a:rPr lang="fr-FR" dirty="0" err="1"/>
              <a:t>Dravet</a:t>
            </a:r>
            <a:r>
              <a:rPr lang="fr-FR" dirty="0"/>
              <a:t> - </a:t>
            </a:r>
            <a:r>
              <a:rPr lang="fr-FR" dirty="0" err="1"/>
              <a:t>Nov</a:t>
            </a:r>
            <a:r>
              <a:rPr lang="fr-FR" dirty="0"/>
              <a:t> 2023</a:t>
            </a:r>
            <a:endParaRPr dirty="0"/>
          </a:p>
        </p:txBody>
      </p:sp>
      <p:sp>
        <p:nvSpPr>
          <p:cNvPr id="87" name="Google Shape;87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9</a:t>
            </a:fld>
            <a:endParaRPr/>
          </a:p>
        </p:txBody>
      </p:sp>
      <p:sp>
        <p:nvSpPr>
          <p:cNvPr id="88" name="Google Shape;88;p4"/>
          <p:cNvSpPr txBox="1"/>
          <p:nvPr/>
        </p:nvSpPr>
        <p:spPr>
          <a:xfrm>
            <a:off x="7828767" y="136524"/>
            <a:ext cx="4258849" cy="877207"/>
          </a:xfrm>
          <a:prstGeom prst="rect">
            <a:avLst/>
          </a:prstGeom>
          <a:solidFill>
            <a:srgbClr val="E0B6D8"/>
          </a:solidFill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fr-FR" sz="44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Finances</a:t>
            </a:r>
            <a:endParaRPr sz="4400" b="1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4"/>
          <p:cNvSpPr txBox="1"/>
          <p:nvPr/>
        </p:nvSpPr>
        <p:spPr>
          <a:xfrm>
            <a:off x="557397" y="1685312"/>
            <a:ext cx="4558351" cy="3838665"/>
          </a:xfrm>
          <a:prstGeom prst="rect">
            <a:avLst/>
          </a:prstGeom>
          <a:solidFill>
            <a:srgbClr val="EEDEEB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u="sng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Financer du matériel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Fonds des mutuelles / prévoyance et caisses de retraite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Associations </a:t>
            </a:r>
            <a:r>
              <a:rPr lang="fr-FR" sz="2000" u="sng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locales:</a:t>
            </a:r>
            <a:endParaRPr lang="fr-FR" sz="20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2" name="Google Shape;89;p4">
            <a:extLst>
              <a:ext uri="{FF2B5EF4-FFF2-40B4-BE49-F238E27FC236}">
                <a16:creationId xmlns:a16="http://schemas.microsoft.com/office/drawing/2014/main" id="{55A45BD7-9137-A3AA-F9E6-C2DE977B9785}"/>
              </a:ext>
            </a:extLst>
          </p:cNvPr>
          <p:cNvSpPr txBox="1"/>
          <p:nvPr/>
        </p:nvSpPr>
        <p:spPr>
          <a:xfrm>
            <a:off x="6756190" y="1472371"/>
            <a:ext cx="4558351" cy="1743687"/>
          </a:xfrm>
          <a:prstGeom prst="rect">
            <a:avLst/>
          </a:prstGeom>
          <a:solidFill>
            <a:srgbClr val="EEDEEB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u="sng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Dossier MDPH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0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5" name="Google Shape;89;p4">
            <a:extLst>
              <a:ext uri="{FF2B5EF4-FFF2-40B4-BE49-F238E27FC236}">
                <a16:creationId xmlns:a16="http://schemas.microsoft.com/office/drawing/2014/main" id="{2F9454EE-1D98-C68C-291B-346F48535B72}"/>
              </a:ext>
            </a:extLst>
          </p:cNvPr>
          <p:cNvSpPr txBox="1"/>
          <p:nvPr/>
        </p:nvSpPr>
        <p:spPr>
          <a:xfrm>
            <a:off x="6404418" y="3765007"/>
            <a:ext cx="4847493" cy="2453790"/>
          </a:xfrm>
          <a:prstGeom prst="rect">
            <a:avLst/>
          </a:prstGeom>
          <a:solidFill>
            <a:srgbClr val="EEDEEB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u="sng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Déplacements à l’</a:t>
            </a:r>
            <a:r>
              <a:rPr lang="fr-FR" sz="2400" b="1" u="sng" dirty="0" err="1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hopital</a:t>
            </a:r>
            <a:endParaRPr lang="fr-FR" sz="2400" b="1" u="sng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dirty="0"/>
              <a:t>Bon de transport</a:t>
            </a:r>
            <a:endParaRPr sz="2400" dirty="0"/>
          </a:p>
        </p:txBody>
      </p:sp>
      <p:pic>
        <p:nvPicPr>
          <p:cNvPr id="6" name="Graphique 5" descr="Euro avec un remplissage uni">
            <a:extLst>
              <a:ext uri="{FF2B5EF4-FFF2-40B4-BE49-F238E27FC236}">
                <a16:creationId xmlns:a16="http://schemas.microsoft.com/office/drawing/2014/main" id="{CDD106C3-1185-EA91-838F-E8A1FA535A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37511" y="136524"/>
            <a:ext cx="914400" cy="914400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C97FB593-ABC3-EB4E-8BD5-E88DE2104592}"/>
              </a:ext>
            </a:extLst>
          </p:cNvPr>
          <p:cNvSpPr/>
          <p:nvPr/>
        </p:nvSpPr>
        <p:spPr>
          <a:xfrm rot="20520081">
            <a:off x="7670591" y="1956374"/>
            <a:ext cx="2588226" cy="77567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MALADIE RARE</a:t>
            </a:r>
            <a:endParaRPr lang="fr-FR" b="1" dirty="0"/>
          </a:p>
        </p:txBody>
      </p:sp>
      <p:pic>
        <p:nvPicPr>
          <p:cNvPr id="10" name="Graphique 9" descr="Ambulance avec un remplissage uni">
            <a:extLst>
              <a:ext uri="{FF2B5EF4-FFF2-40B4-BE49-F238E27FC236}">
                <a16:creationId xmlns:a16="http://schemas.microsoft.com/office/drawing/2014/main" id="{BF3EE944-82B3-CC41-B699-72FFB33C2C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15102" y="4191216"/>
            <a:ext cx="1453721" cy="145372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A0B1B91-FE72-8940-2CB5-D3054B7428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397" y="4272450"/>
            <a:ext cx="1810003" cy="180047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3F5014E0-FB72-A810-79DF-CD5C700711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7400" y="4272450"/>
            <a:ext cx="1762371" cy="169568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CE4C75B-8380-659A-8970-450C3BB390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29771" y="4302818"/>
            <a:ext cx="1457528" cy="1495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2" grpId="0" animBg="1"/>
      <p:bldP spid="5" grpId="0" animBg="1"/>
      <p:bldP spid="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1245</Words>
  <Application>Microsoft Office PowerPoint</Application>
  <PresentationFormat>Grand écran</PresentationFormat>
  <Paragraphs>257</Paragraphs>
  <Slides>17</Slides>
  <Notes>17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Anne-Sophie Hallet</dc:creator>
  <cp:lastModifiedBy>Anne-Emmanuel Leiber</cp:lastModifiedBy>
  <cp:revision>61</cp:revision>
  <dcterms:created xsi:type="dcterms:W3CDTF">2019-10-05T13:25:39Z</dcterms:created>
  <dcterms:modified xsi:type="dcterms:W3CDTF">2025-01-03T13:13:58Z</dcterms:modified>
</cp:coreProperties>
</file>